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2" r:id="rId1"/>
  </p:sldMasterIdLst>
  <p:notesMasterIdLst>
    <p:notesMasterId r:id="rId44"/>
  </p:notesMasterIdLst>
  <p:sldIdLst>
    <p:sldId id="256" r:id="rId2"/>
    <p:sldId id="554" r:id="rId3"/>
    <p:sldId id="552" r:id="rId4"/>
    <p:sldId id="558" r:id="rId5"/>
    <p:sldId id="555" r:id="rId6"/>
    <p:sldId id="556" r:id="rId7"/>
    <p:sldId id="557" r:id="rId8"/>
    <p:sldId id="553" r:id="rId9"/>
    <p:sldId id="563" r:id="rId10"/>
    <p:sldId id="384" r:id="rId11"/>
    <p:sldId id="564" r:id="rId12"/>
    <p:sldId id="422" r:id="rId13"/>
    <p:sldId id="522" r:id="rId14"/>
    <p:sldId id="529" r:id="rId15"/>
    <p:sldId id="403" r:id="rId16"/>
    <p:sldId id="404" r:id="rId17"/>
    <p:sldId id="559" r:id="rId18"/>
    <p:sldId id="565" r:id="rId19"/>
    <p:sldId id="566" r:id="rId20"/>
    <p:sldId id="430" r:id="rId21"/>
    <p:sldId id="567" r:id="rId22"/>
    <p:sldId id="568" r:id="rId23"/>
    <p:sldId id="571" r:id="rId24"/>
    <p:sldId id="570" r:id="rId25"/>
    <p:sldId id="577" r:id="rId26"/>
    <p:sldId id="578" r:id="rId27"/>
    <p:sldId id="569" r:id="rId28"/>
    <p:sldId id="580" r:id="rId29"/>
    <p:sldId id="576" r:id="rId30"/>
    <p:sldId id="581" r:id="rId31"/>
    <p:sldId id="579" r:id="rId32"/>
    <p:sldId id="582" r:id="rId33"/>
    <p:sldId id="583" r:id="rId34"/>
    <p:sldId id="584" r:id="rId35"/>
    <p:sldId id="585" r:id="rId36"/>
    <p:sldId id="586" r:id="rId37"/>
    <p:sldId id="560" r:id="rId38"/>
    <p:sldId id="587" r:id="rId39"/>
    <p:sldId id="588" r:id="rId40"/>
    <p:sldId id="561" r:id="rId41"/>
    <p:sldId id="562" r:id="rId42"/>
    <p:sldId id="443"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jing" initials="jg" lastIdx="1" clrIdx="0">
    <p:extLst>
      <p:ext uri="{19B8F6BF-5375-455C-9EA6-DF929625EA0E}">
        <p15:presenceInfo xmlns:p15="http://schemas.microsoft.com/office/powerpoint/2012/main" userId="S::guojing@ypi.edu.cn::3cf27de5-6694-4e43-bd99-ac7b83aeb7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53B91"/>
    <a:srgbClr val="0C388F"/>
    <a:srgbClr val="FFC000"/>
    <a:srgbClr val="34A8E7"/>
    <a:srgbClr val="073683"/>
    <a:srgbClr val="0E1734"/>
    <a:srgbClr val="FFDB4F"/>
    <a:srgbClr val="313D87"/>
    <a:srgbClr val="1352A8"/>
    <a:srgbClr val="264A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8" autoAdjust="0"/>
    <p:restoredTop sz="94660"/>
  </p:normalViewPr>
  <p:slideViewPr>
    <p:cSldViewPr snapToGrid="0">
      <p:cViewPr varScale="1">
        <p:scale>
          <a:sx n="80" d="100"/>
          <a:sy n="80" d="100"/>
        </p:scale>
        <p:origin x="64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guo" userId="3cf27de5-6694-4e43-bd99-ac7b83aeb7ed" providerId="ADAL" clId="{1F355F7D-06CD-4193-BBC9-94523FBC345B}"/>
    <pc:docChg chg="custSel addSld delSld modSld modMainMaster">
      <pc:chgData name="jing guo" userId="3cf27de5-6694-4e43-bd99-ac7b83aeb7ed" providerId="ADAL" clId="{1F355F7D-06CD-4193-BBC9-94523FBC345B}" dt="2022-06-02T02:05:33.422" v="140" actId="14100"/>
      <pc:docMkLst>
        <pc:docMk/>
      </pc:docMkLst>
      <pc:sldChg chg="addSp delSp modSp">
        <pc:chgData name="jing guo" userId="3cf27de5-6694-4e43-bd99-ac7b83aeb7ed" providerId="ADAL" clId="{1F355F7D-06CD-4193-BBC9-94523FBC345B}" dt="2022-02-21T01:25:56.986" v="4" actId="1076"/>
        <pc:sldMkLst>
          <pc:docMk/>
          <pc:sldMk cId="0" sldId="396"/>
        </pc:sldMkLst>
        <pc:picChg chg="add mod">
          <ac:chgData name="jing guo" userId="3cf27de5-6694-4e43-bd99-ac7b83aeb7ed" providerId="ADAL" clId="{1F355F7D-06CD-4193-BBC9-94523FBC345B}" dt="2022-02-21T01:25:56.986" v="4" actId="1076"/>
          <ac:picMkLst>
            <pc:docMk/>
            <pc:sldMk cId="0" sldId="396"/>
            <ac:picMk id="5" creationId="{C5AFFF63-DAFF-4C1D-86B1-133D20565DED}"/>
          </ac:picMkLst>
        </pc:picChg>
        <pc:picChg chg="del">
          <ac:chgData name="jing guo" userId="3cf27de5-6694-4e43-bd99-ac7b83aeb7ed" providerId="ADAL" clId="{1F355F7D-06CD-4193-BBC9-94523FBC345B}" dt="2022-02-21T01:25:50.081" v="1" actId="478"/>
          <ac:picMkLst>
            <pc:docMk/>
            <pc:sldMk cId="0" sldId="396"/>
            <ac:picMk id="34820" creationId="{084D4DFD-167B-4199-A4DE-A5A27632B254}"/>
          </ac:picMkLst>
        </pc:picChg>
      </pc:sldChg>
      <pc:sldChg chg="addSp delSp modSp mod">
        <pc:chgData name="jing guo" userId="3cf27de5-6694-4e43-bd99-ac7b83aeb7ed" providerId="ADAL" clId="{1F355F7D-06CD-4193-BBC9-94523FBC345B}" dt="2022-02-21T01:28:11.410" v="34" actId="1076"/>
        <pc:sldMkLst>
          <pc:docMk/>
          <pc:sldMk cId="0" sldId="407"/>
        </pc:sldMkLst>
        <pc:spChg chg="del">
          <ac:chgData name="jing guo" userId="3cf27de5-6694-4e43-bd99-ac7b83aeb7ed" providerId="ADAL" clId="{1F355F7D-06CD-4193-BBC9-94523FBC345B}" dt="2022-02-21T01:27:07.406" v="17" actId="478"/>
          <ac:spMkLst>
            <pc:docMk/>
            <pc:sldMk cId="0" sldId="407"/>
            <ac:spMk id="2" creationId="{BFE16532-001F-4A93-B3EF-2FA74A8ABCFE}"/>
          </ac:spMkLst>
        </pc:spChg>
        <pc:spChg chg="add mod">
          <ac:chgData name="jing guo" userId="3cf27de5-6694-4e43-bd99-ac7b83aeb7ed" providerId="ADAL" clId="{1F355F7D-06CD-4193-BBC9-94523FBC345B}" dt="2022-02-21T01:28:11.410" v="34" actId="1076"/>
          <ac:spMkLst>
            <pc:docMk/>
            <pc:sldMk cId="0" sldId="407"/>
            <ac:spMk id="14" creationId="{43F473A7-E4F6-451E-B674-A951D2831A55}"/>
          </ac:spMkLst>
        </pc:spChg>
        <pc:spChg chg="mod">
          <ac:chgData name="jing guo" userId="3cf27de5-6694-4e43-bd99-ac7b83aeb7ed" providerId="ADAL" clId="{1F355F7D-06CD-4193-BBC9-94523FBC345B}" dt="2022-02-21T01:27:47.395" v="27" actId="404"/>
          <ac:spMkLst>
            <pc:docMk/>
            <pc:sldMk cId="0" sldId="407"/>
            <ac:spMk id="35843" creationId="{EF1864EE-10A7-4C94-826E-FDF8B58585DE}"/>
          </ac:spMkLst>
        </pc:spChg>
        <pc:picChg chg="add mod">
          <ac:chgData name="jing guo" userId="3cf27de5-6694-4e43-bd99-ac7b83aeb7ed" providerId="ADAL" clId="{1F355F7D-06CD-4193-BBC9-94523FBC345B}" dt="2022-02-21T01:27:34.622" v="21" actId="1076"/>
          <ac:picMkLst>
            <pc:docMk/>
            <pc:sldMk cId="0" sldId="407"/>
            <ac:picMk id="13" creationId="{3120DE8E-EBAA-43E6-88AC-0585198DC686}"/>
          </ac:picMkLst>
        </pc:picChg>
        <pc:picChg chg="del">
          <ac:chgData name="jing guo" userId="3cf27de5-6694-4e43-bd99-ac7b83aeb7ed" providerId="ADAL" clId="{1F355F7D-06CD-4193-BBC9-94523FBC345B}" dt="2022-02-21T01:26:49.765" v="12" actId="478"/>
          <ac:picMkLst>
            <pc:docMk/>
            <pc:sldMk cId="0" sldId="407"/>
            <ac:picMk id="35844" creationId="{4B35E4FD-EDCF-4ECA-9D13-486FF2A7566D}"/>
          </ac:picMkLst>
        </pc:picChg>
      </pc:sldChg>
      <pc:sldChg chg="del">
        <pc:chgData name="jing guo" userId="3cf27de5-6694-4e43-bd99-ac7b83aeb7ed" providerId="ADAL" clId="{1F355F7D-06CD-4193-BBC9-94523FBC345B}" dt="2022-02-21T01:28:33.963" v="40" actId="47"/>
        <pc:sldMkLst>
          <pc:docMk/>
          <pc:sldMk cId="0" sldId="409"/>
        </pc:sldMkLst>
      </pc:sldChg>
      <pc:sldChg chg="addSp delSp modSp mod">
        <pc:chgData name="jing guo" userId="3cf27de5-6694-4e43-bd99-ac7b83aeb7ed" providerId="ADAL" clId="{1F355F7D-06CD-4193-BBC9-94523FBC345B}" dt="2022-02-21T01:28:49.505" v="45" actId="404"/>
        <pc:sldMkLst>
          <pc:docMk/>
          <pc:sldMk cId="0" sldId="410"/>
        </pc:sldMkLst>
        <pc:spChg chg="del">
          <ac:chgData name="jing guo" userId="3cf27de5-6694-4e43-bd99-ac7b83aeb7ed" providerId="ADAL" clId="{1F355F7D-06CD-4193-BBC9-94523FBC345B}" dt="2022-02-21T01:28:27.803" v="38" actId="478"/>
          <ac:spMkLst>
            <pc:docMk/>
            <pc:sldMk cId="0" sldId="410"/>
            <ac:spMk id="8" creationId="{91E46CD4-C842-4887-92D9-27612ABD2BF6}"/>
          </ac:spMkLst>
        </pc:spChg>
        <pc:spChg chg="mod">
          <ac:chgData name="jing guo" userId="3cf27de5-6694-4e43-bd99-ac7b83aeb7ed" providerId="ADAL" clId="{1F355F7D-06CD-4193-BBC9-94523FBC345B}" dt="2022-02-21T01:28:49.505" v="45" actId="404"/>
          <ac:spMkLst>
            <pc:docMk/>
            <pc:sldMk cId="0" sldId="410"/>
            <ac:spMk id="37891" creationId="{BC850807-EC25-4560-B5F4-FD13283602C1}"/>
          </ac:spMkLst>
        </pc:spChg>
        <pc:picChg chg="add mod">
          <ac:chgData name="jing guo" userId="3cf27de5-6694-4e43-bd99-ac7b83aeb7ed" providerId="ADAL" clId="{1F355F7D-06CD-4193-BBC9-94523FBC345B}" dt="2022-02-21T01:28:29.455" v="39" actId="1076"/>
          <ac:picMkLst>
            <pc:docMk/>
            <pc:sldMk cId="0" sldId="410"/>
            <ac:picMk id="6" creationId="{7F8F17E5-3F8C-4796-BD5C-F8D390389386}"/>
          </ac:picMkLst>
        </pc:picChg>
        <pc:picChg chg="del">
          <ac:chgData name="jing guo" userId="3cf27de5-6694-4e43-bd99-ac7b83aeb7ed" providerId="ADAL" clId="{1F355F7D-06CD-4193-BBC9-94523FBC345B}" dt="2022-02-21T01:28:23.628" v="36" actId="478"/>
          <ac:picMkLst>
            <pc:docMk/>
            <pc:sldMk cId="0" sldId="410"/>
            <ac:picMk id="37892" creationId="{22A7EB52-0D68-44F3-98D6-1FC57B23378F}"/>
          </ac:picMkLst>
        </pc:picChg>
      </pc:sldChg>
      <pc:sldChg chg="addSp delSp modSp mod">
        <pc:chgData name="jing guo" userId="3cf27de5-6694-4e43-bd99-ac7b83aeb7ed" providerId="ADAL" clId="{1F355F7D-06CD-4193-BBC9-94523FBC345B}" dt="2022-02-21T01:29:28.522" v="50"/>
        <pc:sldMkLst>
          <pc:docMk/>
          <pc:sldMk cId="0" sldId="411"/>
        </pc:sldMkLst>
        <pc:spChg chg="mod">
          <ac:chgData name="jing guo" userId="3cf27de5-6694-4e43-bd99-ac7b83aeb7ed" providerId="ADAL" clId="{1F355F7D-06CD-4193-BBC9-94523FBC345B}" dt="2022-02-21T01:29:28.522" v="50"/>
          <ac:spMkLst>
            <pc:docMk/>
            <pc:sldMk cId="0" sldId="411"/>
            <ac:spMk id="38915" creationId="{62F560A1-F7B0-45C2-8CAF-A07618E94CA6}"/>
          </ac:spMkLst>
        </pc:spChg>
        <pc:picChg chg="add mod">
          <ac:chgData name="jing guo" userId="3cf27de5-6694-4e43-bd99-ac7b83aeb7ed" providerId="ADAL" clId="{1F355F7D-06CD-4193-BBC9-94523FBC345B}" dt="2022-02-21T01:29:19.829" v="49"/>
          <ac:picMkLst>
            <pc:docMk/>
            <pc:sldMk cId="0" sldId="411"/>
            <ac:picMk id="5" creationId="{6B69C1C5-7449-43ED-AF50-2477CC6F7F65}"/>
          </ac:picMkLst>
        </pc:picChg>
        <pc:picChg chg="del">
          <ac:chgData name="jing guo" userId="3cf27de5-6694-4e43-bd99-ac7b83aeb7ed" providerId="ADAL" clId="{1F355F7D-06CD-4193-BBC9-94523FBC345B}" dt="2022-02-21T01:29:19.106" v="48" actId="478"/>
          <ac:picMkLst>
            <pc:docMk/>
            <pc:sldMk cId="0" sldId="411"/>
            <ac:picMk id="38916" creationId="{CAD2E8E6-D6A6-40E6-B284-3A180B49A2D1}"/>
          </ac:picMkLst>
        </pc:picChg>
      </pc:sldChg>
      <pc:sldChg chg="del">
        <pc:chgData name="jing guo" userId="3cf27de5-6694-4e43-bd99-ac7b83aeb7ed" providerId="ADAL" clId="{1F355F7D-06CD-4193-BBC9-94523FBC345B}" dt="2022-02-21T01:29:41.753" v="51" actId="47"/>
        <pc:sldMkLst>
          <pc:docMk/>
          <pc:sldMk cId="0" sldId="413"/>
        </pc:sldMkLst>
      </pc:sldChg>
      <pc:sldChg chg="del">
        <pc:chgData name="jing guo" userId="3cf27de5-6694-4e43-bd99-ac7b83aeb7ed" providerId="ADAL" clId="{1F355F7D-06CD-4193-BBC9-94523FBC345B}" dt="2022-02-21T01:29:44.796" v="52" actId="47"/>
        <pc:sldMkLst>
          <pc:docMk/>
          <pc:sldMk cId="0" sldId="414"/>
        </pc:sldMkLst>
      </pc:sldChg>
      <pc:sldChg chg="del">
        <pc:chgData name="jing guo" userId="3cf27de5-6694-4e43-bd99-ac7b83aeb7ed" providerId="ADAL" clId="{1F355F7D-06CD-4193-BBC9-94523FBC345B}" dt="2022-02-21T01:29:48.133" v="53" actId="47"/>
        <pc:sldMkLst>
          <pc:docMk/>
          <pc:sldMk cId="0" sldId="415"/>
        </pc:sldMkLst>
      </pc:sldChg>
      <pc:sldChg chg="del">
        <pc:chgData name="jing guo" userId="3cf27de5-6694-4e43-bd99-ac7b83aeb7ed" providerId="ADAL" clId="{1F355F7D-06CD-4193-BBC9-94523FBC345B}" dt="2022-02-21T01:36:12.723" v="120" actId="47"/>
        <pc:sldMkLst>
          <pc:docMk/>
          <pc:sldMk cId="0" sldId="421"/>
        </pc:sldMkLst>
      </pc:sldChg>
      <pc:sldChg chg="del">
        <pc:chgData name="jing guo" userId="3cf27de5-6694-4e43-bd99-ac7b83aeb7ed" providerId="ADAL" clId="{1F355F7D-06CD-4193-BBC9-94523FBC345B}" dt="2022-02-21T01:36:12.723" v="120" actId="47"/>
        <pc:sldMkLst>
          <pc:docMk/>
          <pc:sldMk cId="0" sldId="426"/>
        </pc:sldMkLst>
      </pc:sldChg>
      <pc:sldChg chg="del">
        <pc:chgData name="jing guo" userId="3cf27de5-6694-4e43-bd99-ac7b83aeb7ed" providerId="ADAL" clId="{1F355F7D-06CD-4193-BBC9-94523FBC345B}" dt="2022-02-21T01:36:12.723" v="120" actId="47"/>
        <pc:sldMkLst>
          <pc:docMk/>
          <pc:sldMk cId="0" sldId="427"/>
        </pc:sldMkLst>
      </pc:sldChg>
      <pc:sldChg chg="del">
        <pc:chgData name="jing guo" userId="3cf27de5-6694-4e43-bd99-ac7b83aeb7ed" providerId="ADAL" clId="{1F355F7D-06CD-4193-BBC9-94523FBC345B}" dt="2022-02-21T01:36:12.723" v="120" actId="47"/>
        <pc:sldMkLst>
          <pc:docMk/>
          <pc:sldMk cId="0" sldId="428"/>
        </pc:sldMkLst>
      </pc:sldChg>
      <pc:sldChg chg="del">
        <pc:chgData name="jing guo" userId="3cf27de5-6694-4e43-bd99-ac7b83aeb7ed" providerId="ADAL" clId="{1F355F7D-06CD-4193-BBC9-94523FBC345B}" dt="2022-02-21T01:36:12.723" v="120" actId="47"/>
        <pc:sldMkLst>
          <pc:docMk/>
          <pc:sldMk cId="0" sldId="429"/>
        </pc:sldMkLst>
      </pc:sldChg>
      <pc:sldChg chg="addSp delSp modSp add mod modClrScheme chgLayout">
        <pc:chgData name="jing guo" userId="3cf27de5-6694-4e43-bd99-ac7b83aeb7ed" providerId="ADAL" clId="{1F355F7D-06CD-4193-BBC9-94523FBC345B}" dt="2022-02-21T01:36:51.207" v="125" actId="14861"/>
        <pc:sldMkLst>
          <pc:docMk/>
          <pc:sldMk cId="3942261089" sldId="445"/>
        </pc:sldMkLst>
        <pc:spChg chg="add mod">
          <ac:chgData name="jing guo" userId="3cf27de5-6694-4e43-bd99-ac7b83aeb7ed" providerId="ADAL" clId="{1F355F7D-06CD-4193-BBC9-94523FBC345B}" dt="2022-02-21T01:35:48.241" v="111"/>
          <ac:spMkLst>
            <pc:docMk/>
            <pc:sldMk cId="3942261089" sldId="445"/>
            <ac:spMk id="5" creationId="{87E11A1F-278D-40BB-9474-B9B4414D689A}"/>
          </ac:spMkLst>
        </pc:spChg>
        <pc:spChg chg="del">
          <ac:chgData name="jing guo" userId="3cf27de5-6694-4e43-bd99-ac7b83aeb7ed" providerId="ADAL" clId="{1F355F7D-06CD-4193-BBC9-94523FBC345B}" dt="2022-02-21T01:35:47.910" v="110" actId="478"/>
          <ac:spMkLst>
            <pc:docMk/>
            <pc:sldMk cId="3942261089" sldId="445"/>
            <ac:spMk id="6" creationId="{00000000-0000-0000-0000-000000000000}"/>
          </ac:spMkLst>
        </pc:spChg>
        <pc:spChg chg="mod">
          <ac:chgData name="jing guo" userId="3cf27de5-6694-4e43-bd99-ac7b83aeb7ed" providerId="ADAL" clId="{1F355F7D-06CD-4193-BBC9-94523FBC345B}" dt="2022-02-21T01:36:51.207" v="125" actId="14861"/>
          <ac:spMkLst>
            <pc:docMk/>
            <pc:sldMk cId="3942261089" sldId="445"/>
            <ac:spMk id="12" creationId="{00000000-0000-0000-0000-000000000000}"/>
          </ac:spMkLst>
        </pc:spChg>
      </pc:sldChg>
      <pc:sldChg chg="addSp delSp modSp add mod modClrScheme chgLayout">
        <pc:chgData name="jing guo" userId="3cf27de5-6694-4e43-bd99-ac7b83aeb7ed" providerId="ADAL" clId="{1F355F7D-06CD-4193-BBC9-94523FBC345B}" dt="2022-02-21T01:37:02.893" v="127" actId="14861"/>
        <pc:sldMkLst>
          <pc:docMk/>
          <pc:sldMk cId="1077032614" sldId="446"/>
        </pc:sldMkLst>
        <pc:spChg chg="add mod">
          <ac:chgData name="jing guo" userId="3cf27de5-6694-4e43-bd99-ac7b83aeb7ed" providerId="ADAL" clId="{1F355F7D-06CD-4193-BBC9-94523FBC345B}" dt="2022-02-21T01:35:52.129" v="115"/>
          <ac:spMkLst>
            <pc:docMk/>
            <pc:sldMk cId="1077032614" sldId="446"/>
            <ac:spMk id="5" creationId="{F7D66FEB-7FA9-4B00-826E-CF58E9D0D867}"/>
          </ac:spMkLst>
        </pc:spChg>
        <pc:spChg chg="del">
          <ac:chgData name="jing guo" userId="3cf27de5-6694-4e43-bd99-ac7b83aeb7ed" providerId="ADAL" clId="{1F355F7D-06CD-4193-BBC9-94523FBC345B}" dt="2022-02-21T01:35:51.762" v="114" actId="478"/>
          <ac:spMkLst>
            <pc:docMk/>
            <pc:sldMk cId="1077032614" sldId="446"/>
            <ac:spMk id="6" creationId="{00000000-0000-0000-0000-000000000000}"/>
          </ac:spMkLst>
        </pc:spChg>
        <pc:spChg chg="mod">
          <ac:chgData name="jing guo" userId="3cf27de5-6694-4e43-bd99-ac7b83aeb7ed" providerId="ADAL" clId="{1F355F7D-06CD-4193-BBC9-94523FBC345B}" dt="2022-02-21T01:37:02.893" v="127" actId="14861"/>
          <ac:spMkLst>
            <pc:docMk/>
            <pc:sldMk cId="1077032614" sldId="446"/>
            <ac:spMk id="17" creationId="{00000000-0000-0000-0000-000000000000}"/>
          </ac:spMkLst>
        </pc:spChg>
      </pc:sldChg>
      <pc:sldChg chg="addSp delSp modSp add mod modClrScheme chgLayout">
        <pc:chgData name="jing guo" userId="3cf27de5-6694-4e43-bd99-ac7b83aeb7ed" providerId="ADAL" clId="{1F355F7D-06CD-4193-BBC9-94523FBC345B}" dt="2022-02-21T01:36:23.284" v="121" actId="14861"/>
        <pc:sldMkLst>
          <pc:docMk/>
          <pc:sldMk cId="1354075558" sldId="447"/>
        </pc:sldMkLst>
        <pc:spChg chg="del">
          <ac:chgData name="jing guo" userId="3cf27de5-6694-4e43-bd99-ac7b83aeb7ed" providerId="ADAL" clId="{1F355F7D-06CD-4193-BBC9-94523FBC345B}" dt="2022-02-21T01:35:58.241" v="118" actId="478"/>
          <ac:spMkLst>
            <pc:docMk/>
            <pc:sldMk cId="1354075558" sldId="447"/>
            <ac:spMk id="7" creationId="{00000000-0000-0000-0000-000000000000}"/>
          </ac:spMkLst>
        </pc:spChg>
        <pc:spChg chg="add mod">
          <ac:chgData name="jing guo" userId="3cf27de5-6694-4e43-bd99-ac7b83aeb7ed" providerId="ADAL" clId="{1F355F7D-06CD-4193-BBC9-94523FBC345B}" dt="2022-02-21T01:35:58.710" v="119"/>
          <ac:spMkLst>
            <pc:docMk/>
            <pc:sldMk cId="1354075558" sldId="447"/>
            <ac:spMk id="8" creationId="{98D4268D-E5F3-46EA-B0BE-C283A0713AC8}"/>
          </ac:spMkLst>
        </pc:spChg>
        <pc:spChg chg="mod">
          <ac:chgData name="jing guo" userId="3cf27de5-6694-4e43-bd99-ac7b83aeb7ed" providerId="ADAL" clId="{1F355F7D-06CD-4193-BBC9-94523FBC345B}" dt="2022-02-21T01:36:23.284" v="121" actId="14861"/>
          <ac:spMkLst>
            <pc:docMk/>
            <pc:sldMk cId="1354075558" sldId="447"/>
            <ac:spMk id="21" creationId="{00000000-0000-0000-0000-000000000000}"/>
          </ac:spMkLst>
        </pc:spChg>
      </pc:sldChg>
      <pc:sldChg chg="addSp delSp modSp add mod modClrScheme chgLayout">
        <pc:chgData name="jing guo" userId="3cf27de5-6694-4e43-bd99-ac7b83aeb7ed" providerId="ADAL" clId="{1F355F7D-06CD-4193-BBC9-94523FBC345B}" dt="2022-02-21T01:35:54.773" v="117"/>
        <pc:sldMkLst>
          <pc:docMk/>
          <pc:sldMk cId="1543805155" sldId="448"/>
        </pc:sldMkLst>
        <pc:spChg chg="del">
          <ac:chgData name="jing guo" userId="3cf27de5-6694-4e43-bd99-ac7b83aeb7ed" providerId="ADAL" clId="{1F355F7D-06CD-4193-BBC9-94523FBC345B}" dt="2022-02-21T01:35:54.361" v="116" actId="478"/>
          <ac:spMkLst>
            <pc:docMk/>
            <pc:sldMk cId="1543805155" sldId="448"/>
            <ac:spMk id="5" creationId="{00000000-0000-0000-0000-000000000000}"/>
          </ac:spMkLst>
        </pc:spChg>
        <pc:spChg chg="add mod">
          <ac:chgData name="jing guo" userId="3cf27de5-6694-4e43-bd99-ac7b83aeb7ed" providerId="ADAL" clId="{1F355F7D-06CD-4193-BBC9-94523FBC345B}" dt="2022-02-21T01:35:54.773" v="117"/>
          <ac:spMkLst>
            <pc:docMk/>
            <pc:sldMk cId="1543805155" sldId="448"/>
            <ac:spMk id="6" creationId="{A0334357-3E2A-44E0-A226-FE61EC09C203}"/>
          </ac:spMkLst>
        </pc:spChg>
      </pc:sldChg>
      <pc:sldChg chg="addSp delSp modSp add mod modTransition modClrScheme chgLayout">
        <pc:chgData name="jing guo" userId="3cf27de5-6694-4e43-bd99-ac7b83aeb7ed" providerId="ADAL" clId="{1F355F7D-06CD-4193-BBC9-94523FBC345B}" dt="2022-02-21T01:34:53.270" v="78"/>
        <pc:sldMkLst>
          <pc:docMk/>
          <pc:sldMk cId="3336248078" sldId="525"/>
        </pc:sldMkLst>
        <pc:spChg chg="del">
          <ac:chgData name="jing guo" userId="3cf27de5-6694-4e43-bd99-ac7b83aeb7ed" providerId="ADAL" clId="{1F355F7D-06CD-4193-BBC9-94523FBC345B}" dt="2022-02-21T01:34:52.514" v="77" actId="478"/>
          <ac:spMkLst>
            <pc:docMk/>
            <pc:sldMk cId="3336248078" sldId="525"/>
            <ac:spMk id="10" creationId="{00000000-0000-0000-0000-000000000000}"/>
          </ac:spMkLst>
        </pc:spChg>
        <pc:spChg chg="add mod">
          <ac:chgData name="jing guo" userId="3cf27de5-6694-4e43-bd99-ac7b83aeb7ed" providerId="ADAL" clId="{1F355F7D-06CD-4193-BBC9-94523FBC345B}" dt="2022-02-21T01:34:53.270" v="78"/>
          <ac:spMkLst>
            <pc:docMk/>
            <pc:sldMk cId="3336248078" sldId="525"/>
            <ac:spMk id="11" creationId="{090A9C28-2464-47EE-8CF6-8210E9E91CAE}"/>
          </ac:spMkLst>
        </pc:spChg>
      </pc:sldChg>
      <pc:sldChg chg="modSp mod">
        <pc:chgData name="jing guo" userId="3cf27de5-6694-4e43-bd99-ac7b83aeb7ed" providerId="ADAL" clId="{1F355F7D-06CD-4193-BBC9-94523FBC345B}" dt="2022-02-21T01:32:25.440" v="70" actId="14861"/>
        <pc:sldMkLst>
          <pc:docMk/>
          <pc:sldMk cId="720560521" sldId="531"/>
        </pc:sldMkLst>
        <pc:spChg chg="mod">
          <ac:chgData name="jing guo" userId="3cf27de5-6694-4e43-bd99-ac7b83aeb7ed" providerId="ADAL" clId="{1F355F7D-06CD-4193-BBC9-94523FBC345B}" dt="2022-02-21T01:32:25.440" v="70" actId="14861"/>
          <ac:spMkLst>
            <pc:docMk/>
            <pc:sldMk cId="720560521" sldId="531"/>
            <ac:spMk id="23" creationId="{00000000-0000-0000-0000-000000000000}"/>
          </ac:spMkLst>
        </pc:spChg>
      </pc:sldChg>
      <pc:sldChg chg="addSp modSp new mod">
        <pc:chgData name="jing guo" userId="3cf27de5-6694-4e43-bd99-ac7b83aeb7ed" providerId="ADAL" clId="{1F355F7D-06CD-4193-BBC9-94523FBC345B}" dt="2022-02-21T01:31:54.743" v="68" actId="14861"/>
        <pc:sldMkLst>
          <pc:docMk/>
          <pc:sldMk cId="2238595343" sldId="538"/>
        </pc:sldMkLst>
        <pc:spChg chg="add mod">
          <ac:chgData name="jing guo" userId="3cf27de5-6694-4e43-bd99-ac7b83aeb7ed" providerId="ADAL" clId="{1F355F7D-06CD-4193-BBC9-94523FBC345B}" dt="2022-02-21T01:31:54.743" v="68" actId="14861"/>
          <ac:spMkLst>
            <pc:docMk/>
            <pc:sldMk cId="2238595343" sldId="538"/>
            <ac:spMk id="2" creationId="{7919ECE9-80AD-49DB-8821-73C778D31AB1}"/>
          </ac:spMkLst>
        </pc:spChg>
        <pc:spChg chg="add mod">
          <ac:chgData name="jing guo" userId="3cf27de5-6694-4e43-bd99-ac7b83aeb7ed" providerId="ADAL" clId="{1F355F7D-06CD-4193-BBC9-94523FBC345B}" dt="2022-02-21T01:26:15.616" v="7"/>
          <ac:spMkLst>
            <pc:docMk/>
            <pc:sldMk cId="2238595343" sldId="538"/>
            <ac:spMk id="4" creationId="{1BF3E3F9-8BF9-444D-85B9-A7B2BCD703CB}"/>
          </ac:spMkLst>
        </pc:spChg>
        <pc:picChg chg="add mod">
          <ac:chgData name="jing guo" userId="3cf27de5-6694-4e43-bd99-ac7b83aeb7ed" providerId="ADAL" clId="{1F355F7D-06CD-4193-BBC9-94523FBC345B}" dt="2022-02-21T01:26:11.576" v="6"/>
          <ac:picMkLst>
            <pc:docMk/>
            <pc:sldMk cId="2238595343" sldId="538"/>
            <ac:picMk id="3" creationId="{C0CAD94E-6A9D-4CF5-BB81-6C8F11EC5B65}"/>
          </ac:picMkLst>
        </pc:picChg>
      </pc:sldChg>
      <pc:sldChg chg="addSp modSp new mod">
        <pc:chgData name="jing guo" userId="3cf27de5-6694-4e43-bd99-ac7b83aeb7ed" providerId="ADAL" clId="{1F355F7D-06CD-4193-BBC9-94523FBC345B}" dt="2022-02-21T01:31:44.504" v="67" actId="14861"/>
        <pc:sldMkLst>
          <pc:docMk/>
          <pc:sldMk cId="767497156" sldId="539"/>
        </pc:sldMkLst>
        <pc:spChg chg="add mod">
          <ac:chgData name="jing guo" userId="3cf27de5-6694-4e43-bd99-ac7b83aeb7ed" providerId="ADAL" clId="{1F355F7D-06CD-4193-BBC9-94523FBC345B}" dt="2022-02-21T01:30:32.983" v="60" actId="1076"/>
          <ac:spMkLst>
            <pc:docMk/>
            <pc:sldMk cId="767497156" sldId="539"/>
            <ac:spMk id="3" creationId="{764C29CD-7FF7-4641-96FB-C68F779E5609}"/>
          </ac:spMkLst>
        </pc:spChg>
        <pc:spChg chg="add mod">
          <ac:chgData name="jing guo" userId="3cf27de5-6694-4e43-bd99-ac7b83aeb7ed" providerId="ADAL" clId="{1F355F7D-06CD-4193-BBC9-94523FBC345B}" dt="2022-02-21T01:31:44.504" v="67" actId="14861"/>
          <ac:spMkLst>
            <pc:docMk/>
            <pc:sldMk cId="767497156" sldId="539"/>
            <ac:spMk id="4" creationId="{3BE44263-4E3E-4C0B-A9DA-263F7DC47414}"/>
          </ac:spMkLst>
        </pc:spChg>
        <pc:spChg chg="mod">
          <ac:chgData name="jing guo" userId="3cf27de5-6694-4e43-bd99-ac7b83aeb7ed" providerId="ADAL" clId="{1F355F7D-06CD-4193-BBC9-94523FBC345B}" dt="2022-02-21T01:31:07.215" v="64"/>
          <ac:spMkLst>
            <pc:docMk/>
            <pc:sldMk cId="767497156" sldId="539"/>
            <ac:spMk id="6" creationId="{646E6124-3356-4EBC-83B0-42C5167E8596}"/>
          </ac:spMkLst>
        </pc:spChg>
        <pc:spChg chg="mod">
          <ac:chgData name="jing guo" userId="3cf27de5-6694-4e43-bd99-ac7b83aeb7ed" providerId="ADAL" clId="{1F355F7D-06CD-4193-BBC9-94523FBC345B}" dt="2022-02-21T01:31:07.215" v="64"/>
          <ac:spMkLst>
            <pc:docMk/>
            <pc:sldMk cId="767497156" sldId="539"/>
            <ac:spMk id="7" creationId="{5B2A0195-1E82-4244-8D12-8FAAD23A8671}"/>
          </ac:spMkLst>
        </pc:spChg>
        <pc:spChg chg="add mod">
          <ac:chgData name="jing guo" userId="3cf27de5-6694-4e43-bd99-ac7b83aeb7ed" providerId="ADAL" clId="{1F355F7D-06CD-4193-BBC9-94523FBC345B}" dt="2022-02-21T01:31:07.215" v="64"/>
          <ac:spMkLst>
            <pc:docMk/>
            <pc:sldMk cId="767497156" sldId="539"/>
            <ac:spMk id="8" creationId="{7E0BEA20-CC7B-4FB9-8E3A-E1B40078E13C}"/>
          </ac:spMkLst>
        </pc:spChg>
        <pc:spChg chg="add mod">
          <ac:chgData name="jing guo" userId="3cf27de5-6694-4e43-bd99-ac7b83aeb7ed" providerId="ADAL" clId="{1F355F7D-06CD-4193-BBC9-94523FBC345B}" dt="2022-02-21T01:31:07.215" v="64"/>
          <ac:spMkLst>
            <pc:docMk/>
            <pc:sldMk cId="767497156" sldId="539"/>
            <ac:spMk id="9" creationId="{B0F2240A-A735-46EC-908C-BF671CC14E04}"/>
          </ac:spMkLst>
        </pc:spChg>
        <pc:grpChg chg="add mod">
          <ac:chgData name="jing guo" userId="3cf27de5-6694-4e43-bd99-ac7b83aeb7ed" providerId="ADAL" clId="{1F355F7D-06CD-4193-BBC9-94523FBC345B}" dt="2022-02-21T01:31:07.215" v="64"/>
          <ac:grpSpMkLst>
            <pc:docMk/>
            <pc:sldMk cId="767497156" sldId="539"/>
            <ac:grpSpMk id="5" creationId="{5ABC4519-691C-4318-BEEE-D0967EB7C981}"/>
          </ac:grpSpMkLst>
        </pc:grpChg>
      </pc:sldChg>
      <pc:sldChg chg="addSp delSp modSp new mod">
        <pc:chgData name="jing guo" userId="3cf27de5-6694-4e43-bd99-ac7b83aeb7ed" providerId="ADAL" clId="{1F355F7D-06CD-4193-BBC9-94523FBC345B}" dt="2022-02-21T01:58:10.275" v="139" actId="1076"/>
        <pc:sldMkLst>
          <pc:docMk/>
          <pc:sldMk cId="2116096019" sldId="540"/>
        </pc:sldMkLst>
        <pc:spChg chg="add mod">
          <ac:chgData name="jing guo" userId="3cf27de5-6694-4e43-bd99-ac7b83aeb7ed" providerId="ADAL" clId="{1F355F7D-06CD-4193-BBC9-94523FBC345B}" dt="2022-02-21T01:30:34.857" v="61"/>
          <ac:spMkLst>
            <pc:docMk/>
            <pc:sldMk cId="2116096019" sldId="540"/>
            <ac:spMk id="2" creationId="{BAC20327-300D-47B4-8E96-9AE09A8DFF4F}"/>
          </ac:spMkLst>
        </pc:spChg>
        <pc:spChg chg="add mod">
          <ac:chgData name="jing guo" userId="3cf27de5-6694-4e43-bd99-ac7b83aeb7ed" providerId="ADAL" clId="{1F355F7D-06CD-4193-BBC9-94523FBC345B}" dt="2022-02-21T01:58:07.185" v="138" actId="1076"/>
          <ac:spMkLst>
            <pc:docMk/>
            <pc:sldMk cId="2116096019" sldId="540"/>
            <ac:spMk id="3" creationId="{7A80D2F9-ADB0-4C78-A1D4-1ADC80F215FC}"/>
          </ac:spMkLst>
        </pc:spChg>
        <pc:spChg chg="mod">
          <ac:chgData name="jing guo" userId="3cf27de5-6694-4e43-bd99-ac7b83aeb7ed" providerId="ADAL" clId="{1F355F7D-06CD-4193-BBC9-94523FBC345B}" dt="2022-02-21T01:30:41.980" v="62"/>
          <ac:spMkLst>
            <pc:docMk/>
            <pc:sldMk cId="2116096019" sldId="540"/>
            <ac:spMk id="5" creationId="{B422EF21-A073-4946-835A-5FA63F509266}"/>
          </ac:spMkLst>
        </pc:spChg>
        <pc:spChg chg="mod">
          <ac:chgData name="jing guo" userId="3cf27de5-6694-4e43-bd99-ac7b83aeb7ed" providerId="ADAL" clId="{1F355F7D-06CD-4193-BBC9-94523FBC345B}" dt="2022-02-21T01:30:41.980" v="62"/>
          <ac:spMkLst>
            <pc:docMk/>
            <pc:sldMk cId="2116096019" sldId="540"/>
            <ac:spMk id="6" creationId="{B1626AB2-0918-4CCB-AA7E-B81CC1888F73}"/>
          </ac:spMkLst>
        </pc:spChg>
        <pc:spChg chg="add del mod">
          <ac:chgData name="jing guo" userId="3cf27de5-6694-4e43-bd99-ac7b83aeb7ed" providerId="ADAL" clId="{1F355F7D-06CD-4193-BBC9-94523FBC345B}" dt="2022-02-21T01:57:48.299" v="131" actId="478"/>
          <ac:spMkLst>
            <pc:docMk/>
            <pc:sldMk cId="2116096019" sldId="540"/>
            <ac:spMk id="7" creationId="{A666582F-3B06-41CC-ACB0-A2E6F9DB1943}"/>
          </ac:spMkLst>
        </pc:spChg>
        <pc:spChg chg="add del mod">
          <ac:chgData name="jing guo" userId="3cf27de5-6694-4e43-bd99-ac7b83aeb7ed" providerId="ADAL" clId="{1F355F7D-06CD-4193-BBC9-94523FBC345B}" dt="2022-02-21T01:57:49.471" v="132" actId="478"/>
          <ac:spMkLst>
            <pc:docMk/>
            <pc:sldMk cId="2116096019" sldId="540"/>
            <ac:spMk id="8" creationId="{C462464E-D0C1-4EBD-A6FB-D85F1D26944F}"/>
          </ac:spMkLst>
        </pc:spChg>
        <pc:spChg chg="mod">
          <ac:chgData name="jing guo" userId="3cf27de5-6694-4e43-bd99-ac7b83aeb7ed" providerId="ADAL" clId="{1F355F7D-06CD-4193-BBC9-94523FBC345B}" dt="2022-02-21T01:57:33.692" v="129"/>
          <ac:spMkLst>
            <pc:docMk/>
            <pc:sldMk cId="2116096019" sldId="540"/>
            <ac:spMk id="10" creationId="{C1BAB0F1-14A7-494B-9F8B-D317BDA75890}"/>
          </ac:spMkLst>
        </pc:spChg>
        <pc:spChg chg="mod">
          <ac:chgData name="jing guo" userId="3cf27de5-6694-4e43-bd99-ac7b83aeb7ed" providerId="ADAL" clId="{1F355F7D-06CD-4193-BBC9-94523FBC345B}" dt="2022-02-21T01:57:33.692" v="129"/>
          <ac:spMkLst>
            <pc:docMk/>
            <pc:sldMk cId="2116096019" sldId="540"/>
            <ac:spMk id="11" creationId="{403F3AA2-B61C-4350-8F66-5A056095F938}"/>
          </ac:spMkLst>
        </pc:spChg>
        <pc:grpChg chg="add del mod">
          <ac:chgData name="jing guo" userId="3cf27de5-6694-4e43-bd99-ac7b83aeb7ed" providerId="ADAL" clId="{1F355F7D-06CD-4193-BBC9-94523FBC345B}" dt="2022-02-21T01:57:33.118" v="128" actId="478"/>
          <ac:grpSpMkLst>
            <pc:docMk/>
            <pc:sldMk cId="2116096019" sldId="540"/>
            <ac:grpSpMk id="4" creationId="{270DE21F-3CCA-4962-892A-F31A701B38A3}"/>
          </ac:grpSpMkLst>
        </pc:grpChg>
        <pc:grpChg chg="add mod">
          <ac:chgData name="jing guo" userId="3cf27de5-6694-4e43-bd99-ac7b83aeb7ed" providerId="ADAL" clId="{1F355F7D-06CD-4193-BBC9-94523FBC345B}" dt="2022-02-21T01:58:07.185" v="138" actId="1076"/>
          <ac:grpSpMkLst>
            <pc:docMk/>
            <pc:sldMk cId="2116096019" sldId="540"/>
            <ac:grpSpMk id="9" creationId="{155986CD-D1D2-4D21-852D-01B2926B5A12}"/>
          </ac:grpSpMkLst>
        </pc:grpChg>
        <pc:picChg chg="add mod">
          <ac:chgData name="jing guo" userId="3cf27de5-6694-4e43-bd99-ac7b83aeb7ed" providerId="ADAL" clId="{1F355F7D-06CD-4193-BBC9-94523FBC345B}" dt="2022-02-21T01:58:10.275" v="139" actId="1076"/>
          <ac:picMkLst>
            <pc:docMk/>
            <pc:sldMk cId="2116096019" sldId="540"/>
            <ac:picMk id="12" creationId="{7D2C40B1-C1E5-4678-9A8D-E833CFBEF596}"/>
          </ac:picMkLst>
        </pc:picChg>
      </pc:sldChg>
      <pc:sldChg chg="addSp modSp add mod">
        <pc:chgData name="jing guo" userId="3cf27de5-6694-4e43-bd99-ac7b83aeb7ed" providerId="ADAL" clId="{1F355F7D-06CD-4193-BBC9-94523FBC345B}" dt="2022-02-21T01:31:33.835" v="66" actId="14861"/>
        <pc:sldMkLst>
          <pc:docMk/>
          <pc:sldMk cId="824862670" sldId="541"/>
        </pc:sldMkLst>
        <pc:spChg chg="add mod">
          <ac:chgData name="jing guo" userId="3cf27de5-6694-4e43-bd99-ac7b83aeb7ed" providerId="ADAL" clId="{1F355F7D-06CD-4193-BBC9-94523FBC345B}" dt="2022-02-21T01:31:33.835" v="66" actId="14861"/>
          <ac:spMkLst>
            <pc:docMk/>
            <pc:sldMk cId="824862670" sldId="541"/>
            <ac:spMk id="4" creationId="{1EC67B7F-9C9E-45A5-8E5E-790603482E92}"/>
          </ac:spMkLst>
        </pc:spChg>
        <pc:picChg chg="add mod">
          <ac:chgData name="jing guo" userId="3cf27de5-6694-4e43-bd99-ac7b83aeb7ed" providerId="ADAL" clId="{1F355F7D-06CD-4193-BBC9-94523FBC345B}" dt="2022-02-21T01:31:13.376" v="65"/>
          <ac:picMkLst>
            <pc:docMk/>
            <pc:sldMk cId="824862670" sldId="541"/>
            <ac:picMk id="5" creationId="{9F7DD6C2-A322-48BD-8C71-EC18239D91E1}"/>
          </ac:picMkLst>
        </pc:picChg>
      </pc:sldChg>
      <pc:sldChg chg="addSp delSp modSp add mod modClrScheme chgLayout">
        <pc:chgData name="jing guo" userId="3cf27de5-6694-4e43-bd99-ac7b83aeb7ed" providerId="ADAL" clId="{1F355F7D-06CD-4193-BBC9-94523FBC345B}" dt="2022-02-21T01:34:47.799" v="76" actId="14861"/>
        <pc:sldMkLst>
          <pc:docMk/>
          <pc:sldMk cId="2205196589" sldId="542"/>
        </pc:sldMkLst>
        <pc:spChg chg="del mod">
          <ac:chgData name="jing guo" userId="3cf27de5-6694-4e43-bd99-ac7b83aeb7ed" providerId="ADAL" clId="{1F355F7D-06CD-4193-BBC9-94523FBC345B}" dt="2022-02-21T01:34:39.413" v="74" actId="478"/>
          <ac:spMkLst>
            <pc:docMk/>
            <pc:sldMk cId="2205196589" sldId="542"/>
            <ac:spMk id="5" creationId="{00000000-0000-0000-0000-000000000000}"/>
          </ac:spMkLst>
        </pc:spChg>
        <pc:spChg chg="add mod">
          <ac:chgData name="jing guo" userId="3cf27de5-6694-4e43-bd99-ac7b83aeb7ed" providerId="ADAL" clId="{1F355F7D-06CD-4193-BBC9-94523FBC345B}" dt="2022-02-21T01:34:40.105" v="75"/>
          <ac:spMkLst>
            <pc:docMk/>
            <pc:sldMk cId="2205196589" sldId="542"/>
            <ac:spMk id="6" creationId="{DAAE43BA-3E6B-4BFD-B343-A1F466A1D2F3}"/>
          </ac:spMkLst>
        </pc:spChg>
        <pc:spChg chg="mod">
          <ac:chgData name="jing guo" userId="3cf27de5-6694-4e43-bd99-ac7b83aeb7ed" providerId="ADAL" clId="{1F355F7D-06CD-4193-BBC9-94523FBC345B}" dt="2022-02-21T01:34:47.799" v="76" actId="14861"/>
          <ac:spMkLst>
            <pc:docMk/>
            <pc:sldMk cId="2205196589" sldId="542"/>
            <ac:spMk id="21" creationId="{00000000-0000-0000-0000-000000000000}"/>
          </ac:spMkLst>
        </pc:spChg>
      </pc:sldChg>
      <pc:sldChg chg="addSp delSp modSp add mod modTransition modClrScheme chgLayout">
        <pc:chgData name="jing guo" userId="3cf27de5-6694-4e43-bd99-ac7b83aeb7ed" providerId="ADAL" clId="{1F355F7D-06CD-4193-BBC9-94523FBC345B}" dt="2022-02-21T01:35:01.958" v="82" actId="1076"/>
        <pc:sldMkLst>
          <pc:docMk/>
          <pc:sldMk cId="1063490271" sldId="543"/>
        </pc:sldMkLst>
        <pc:spChg chg="mod">
          <ac:chgData name="jing guo" userId="3cf27de5-6694-4e43-bd99-ac7b83aeb7ed" providerId="ADAL" clId="{1F355F7D-06CD-4193-BBC9-94523FBC345B}" dt="2022-02-21T01:35:01.958" v="82" actId="1076"/>
          <ac:spMkLst>
            <pc:docMk/>
            <pc:sldMk cId="1063490271" sldId="543"/>
            <ac:spMk id="4" creationId="{00000000-0000-0000-0000-000000000000}"/>
          </ac:spMkLst>
        </pc:spChg>
        <pc:spChg chg="add mod">
          <ac:chgData name="jing guo" userId="3cf27de5-6694-4e43-bd99-ac7b83aeb7ed" providerId="ADAL" clId="{1F355F7D-06CD-4193-BBC9-94523FBC345B}" dt="2022-02-21T01:34:58.046" v="80"/>
          <ac:spMkLst>
            <pc:docMk/>
            <pc:sldMk cId="1063490271" sldId="543"/>
            <ac:spMk id="6" creationId="{93705A1B-C848-429B-86AB-CBA4019AD972}"/>
          </ac:spMkLst>
        </pc:spChg>
        <pc:spChg chg="del">
          <ac:chgData name="jing guo" userId="3cf27de5-6694-4e43-bd99-ac7b83aeb7ed" providerId="ADAL" clId="{1F355F7D-06CD-4193-BBC9-94523FBC345B}" dt="2022-02-21T01:34:57.311" v="79" actId="478"/>
          <ac:spMkLst>
            <pc:docMk/>
            <pc:sldMk cId="1063490271" sldId="543"/>
            <ac:spMk id="10" creationId="{00000000-0000-0000-0000-000000000000}"/>
          </ac:spMkLst>
        </pc:spChg>
        <pc:spChg chg="mod">
          <ac:chgData name="jing guo" userId="3cf27de5-6694-4e43-bd99-ac7b83aeb7ed" providerId="ADAL" clId="{1F355F7D-06CD-4193-BBC9-94523FBC345B}" dt="2022-02-21T01:35:00.127" v="81" actId="1076"/>
          <ac:spMkLst>
            <pc:docMk/>
            <pc:sldMk cId="1063490271" sldId="543"/>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08.198" v="85" actId="1076"/>
        <pc:sldMkLst>
          <pc:docMk/>
          <pc:sldMk cId="2677324402" sldId="544"/>
        </pc:sldMkLst>
        <pc:spChg chg="add mod">
          <ac:chgData name="jing guo" userId="3cf27de5-6694-4e43-bd99-ac7b83aeb7ed" providerId="ADAL" clId="{1F355F7D-06CD-4193-BBC9-94523FBC345B}" dt="2022-02-21T01:35:05.443" v="84"/>
          <ac:spMkLst>
            <pc:docMk/>
            <pc:sldMk cId="2677324402" sldId="544"/>
            <ac:spMk id="6" creationId="{0EA14857-1760-479C-B11C-3D0C21BAC6DB}"/>
          </ac:spMkLst>
        </pc:spChg>
        <pc:spChg chg="del">
          <ac:chgData name="jing guo" userId="3cf27de5-6694-4e43-bd99-ac7b83aeb7ed" providerId="ADAL" clId="{1F355F7D-06CD-4193-BBC9-94523FBC345B}" dt="2022-02-21T01:35:04.868" v="83" actId="478"/>
          <ac:spMkLst>
            <pc:docMk/>
            <pc:sldMk cId="2677324402" sldId="544"/>
            <ac:spMk id="10" creationId="{00000000-0000-0000-0000-000000000000}"/>
          </ac:spMkLst>
        </pc:spChg>
        <pc:spChg chg="mod">
          <ac:chgData name="jing guo" userId="3cf27de5-6694-4e43-bd99-ac7b83aeb7ed" providerId="ADAL" clId="{1F355F7D-06CD-4193-BBC9-94523FBC345B}" dt="2022-02-21T01:35:08.198" v="85" actId="1076"/>
          <ac:spMkLst>
            <pc:docMk/>
            <pc:sldMk cId="2677324402" sldId="544"/>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17.461" v="88" actId="1076"/>
        <pc:sldMkLst>
          <pc:docMk/>
          <pc:sldMk cId="2448730656" sldId="545"/>
        </pc:sldMkLst>
        <pc:spChg chg="mod">
          <ac:chgData name="jing guo" userId="3cf27de5-6694-4e43-bd99-ac7b83aeb7ed" providerId="ADAL" clId="{1F355F7D-06CD-4193-BBC9-94523FBC345B}" dt="2022-02-21T01:35:17.461" v="88" actId="1076"/>
          <ac:spMkLst>
            <pc:docMk/>
            <pc:sldMk cId="2448730656" sldId="545"/>
            <ac:spMk id="4" creationId="{00000000-0000-0000-0000-000000000000}"/>
          </ac:spMkLst>
        </pc:spChg>
        <pc:spChg chg="add mod">
          <ac:chgData name="jing guo" userId="3cf27de5-6694-4e43-bd99-ac7b83aeb7ed" providerId="ADAL" clId="{1F355F7D-06CD-4193-BBC9-94523FBC345B}" dt="2022-02-21T01:35:13.414" v="87"/>
          <ac:spMkLst>
            <pc:docMk/>
            <pc:sldMk cId="2448730656" sldId="545"/>
            <ac:spMk id="6" creationId="{07ED0CE9-0C0F-43F4-A363-7469A58F203F}"/>
          </ac:spMkLst>
        </pc:spChg>
        <pc:spChg chg="del">
          <ac:chgData name="jing guo" userId="3cf27de5-6694-4e43-bd99-ac7b83aeb7ed" providerId="ADAL" clId="{1F355F7D-06CD-4193-BBC9-94523FBC345B}" dt="2022-02-21T01:35:12.845" v="86" actId="478"/>
          <ac:spMkLst>
            <pc:docMk/>
            <pc:sldMk cId="2448730656" sldId="545"/>
            <ac:spMk id="10" creationId="{00000000-0000-0000-0000-000000000000}"/>
          </ac:spMkLst>
        </pc:spChg>
        <pc:spChg chg="mod">
          <ac:chgData name="jing guo" userId="3cf27de5-6694-4e43-bd99-ac7b83aeb7ed" providerId="ADAL" clId="{1F355F7D-06CD-4193-BBC9-94523FBC345B}" dt="2022-02-21T01:35:17.461" v="88" actId="1076"/>
          <ac:spMkLst>
            <pc:docMk/>
            <pc:sldMk cId="2448730656" sldId="545"/>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23.261" v="91"/>
        <pc:sldMkLst>
          <pc:docMk/>
          <pc:sldMk cId="35692738" sldId="546"/>
        </pc:sldMkLst>
        <pc:spChg chg="add mod">
          <ac:chgData name="jing guo" userId="3cf27de5-6694-4e43-bd99-ac7b83aeb7ed" providerId="ADAL" clId="{1F355F7D-06CD-4193-BBC9-94523FBC345B}" dt="2022-02-21T01:35:23.261" v="91"/>
          <ac:spMkLst>
            <pc:docMk/>
            <pc:sldMk cId="35692738" sldId="546"/>
            <ac:spMk id="6" creationId="{85E1F2FC-77EF-4527-AB7C-693118190853}"/>
          </ac:spMkLst>
        </pc:spChg>
        <pc:spChg chg="del mod">
          <ac:chgData name="jing guo" userId="3cf27de5-6694-4e43-bd99-ac7b83aeb7ed" providerId="ADAL" clId="{1F355F7D-06CD-4193-BBC9-94523FBC345B}" dt="2022-02-21T01:35:22.598" v="90" actId="478"/>
          <ac:spMkLst>
            <pc:docMk/>
            <pc:sldMk cId="35692738" sldId="546"/>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6.905" v="93"/>
        <pc:sldMkLst>
          <pc:docMk/>
          <pc:sldMk cId="1843834681" sldId="547"/>
        </pc:sldMkLst>
        <pc:spChg chg="add mod">
          <ac:chgData name="jing guo" userId="3cf27de5-6694-4e43-bd99-ac7b83aeb7ed" providerId="ADAL" clId="{1F355F7D-06CD-4193-BBC9-94523FBC345B}" dt="2022-02-21T01:35:26.905" v="93"/>
          <ac:spMkLst>
            <pc:docMk/>
            <pc:sldMk cId="1843834681" sldId="547"/>
            <ac:spMk id="6" creationId="{42D54AF8-7FDF-49EE-88D2-412531D9CA66}"/>
          </ac:spMkLst>
        </pc:spChg>
        <pc:spChg chg="del">
          <ac:chgData name="jing guo" userId="3cf27de5-6694-4e43-bd99-ac7b83aeb7ed" providerId="ADAL" clId="{1F355F7D-06CD-4193-BBC9-94523FBC345B}" dt="2022-02-21T01:35:26.387" v="92" actId="478"/>
          <ac:spMkLst>
            <pc:docMk/>
            <pc:sldMk cId="1843834681" sldId="547"/>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9.606" v="95"/>
        <pc:sldMkLst>
          <pc:docMk/>
          <pc:sldMk cId="2049763599" sldId="548"/>
        </pc:sldMkLst>
        <pc:spChg chg="add mod">
          <ac:chgData name="jing guo" userId="3cf27de5-6694-4e43-bd99-ac7b83aeb7ed" providerId="ADAL" clId="{1F355F7D-06CD-4193-BBC9-94523FBC345B}" dt="2022-02-21T01:35:29.606" v="95"/>
          <ac:spMkLst>
            <pc:docMk/>
            <pc:sldMk cId="2049763599" sldId="548"/>
            <ac:spMk id="6" creationId="{FED8F00A-847D-4DB5-B03B-11E4B0855B0D}"/>
          </ac:spMkLst>
        </pc:spChg>
        <pc:spChg chg="del">
          <ac:chgData name="jing guo" userId="3cf27de5-6694-4e43-bd99-ac7b83aeb7ed" providerId="ADAL" clId="{1F355F7D-06CD-4193-BBC9-94523FBC345B}" dt="2022-02-21T01:35:29.255" v="94" actId="478"/>
          <ac:spMkLst>
            <pc:docMk/>
            <pc:sldMk cId="2049763599" sldId="548"/>
            <ac:spMk id="10" creationId="{00000000-0000-0000-0000-000000000000}"/>
          </ac:spMkLst>
        </pc:spChg>
      </pc:sldChg>
      <pc:sldChg chg="addSp delSp modSp add mod modClrScheme chgLayout">
        <pc:chgData name="jing guo" userId="3cf27de5-6694-4e43-bd99-ac7b83aeb7ed" providerId="ADAL" clId="{1F355F7D-06CD-4193-BBC9-94523FBC345B}" dt="2022-02-21T01:36:36.259" v="122" actId="14861"/>
        <pc:sldMkLst>
          <pc:docMk/>
          <pc:sldMk cId="1415624628" sldId="549"/>
        </pc:sldMkLst>
        <pc:spChg chg="del">
          <ac:chgData name="jing guo" userId="3cf27de5-6694-4e43-bd99-ac7b83aeb7ed" providerId="ADAL" clId="{1F355F7D-06CD-4193-BBC9-94523FBC345B}" dt="2022-02-21T01:35:37.292" v="97" actId="478"/>
          <ac:spMkLst>
            <pc:docMk/>
            <pc:sldMk cId="1415624628" sldId="549"/>
            <ac:spMk id="5" creationId="{00000000-0000-0000-0000-000000000000}"/>
          </ac:spMkLst>
        </pc:spChg>
        <pc:spChg chg="add mod">
          <ac:chgData name="jing guo" userId="3cf27de5-6694-4e43-bd99-ac7b83aeb7ed" providerId="ADAL" clId="{1F355F7D-06CD-4193-BBC9-94523FBC345B}" dt="2022-02-21T01:35:40.246" v="107"/>
          <ac:spMkLst>
            <pc:docMk/>
            <pc:sldMk cId="1415624628" sldId="549"/>
            <ac:spMk id="6" creationId="{F5B76B06-4A7D-418C-9A5A-F02A16672512}"/>
          </ac:spMkLst>
        </pc:spChg>
        <pc:spChg chg="mod">
          <ac:chgData name="jing guo" userId="3cf27de5-6694-4e43-bd99-ac7b83aeb7ed" providerId="ADAL" clId="{1F355F7D-06CD-4193-BBC9-94523FBC345B}" dt="2022-02-21T01:36:36.259" v="122" actId="14861"/>
          <ac:spMkLst>
            <pc:docMk/>
            <pc:sldMk cId="1415624628" sldId="549"/>
            <ac:spMk id="12" creationId="{00000000-0000-0000-0000-000000000000}"/>
          </ac:spMkLst>
        </pc:spChg>
      </pc:sldChg>
      <pc:sldChg chg="addSp delSp modSp add mod modClrScheme chgLayout">
        <pc:chgData name="jing guo" userId="3cf27de5-6694-4e43-bd99-ac7b83aeb7ed" providerId="ADAL" clId="{1F355F7D-06CD-4193-BBC9-94523FBC345B}" dt="2022-02-21T01:36:45.151" v="124" actId="1076"/>
        <pc:sldMkLst>
          <pc:docMk/>
          <pc:sldMk cId="1700480762" sldId="550"/>
        </pc:sldMkLst>
        <pc:spChg chg="add mod">
          <ac:chgData name="jing guo" userId="3cf27de5-6694-4e43-bd99-ac7b83aeb7ed" providerId="ADAL" clId="{1F355F7D-06CD-4193-BBC9-94523FBC345B}" dt="2022-02-21T01:35:46.139" v="109"/>
          <ac:spMkLst>
            <pc:docMk/>
            <pc:sldMk cId="1700480762" sldId="550"/>
            <ac:spMk id="5" creationId="{0CEC54F2-C8B8-4B74-8005-BD3E6D1895A8}"/>
          </ac:spMkLst>
        </pc:spChg>
        <pc:spChg chg="del">
          <ac:chgData name="jing guo" userId="3cf27de5-6694-4e43-bd99-ac7b83aeb7ed" providerId="ADAL" clId="{1F355F7D-06CD-4193-BBC9-94523FBC345B}" dt="2022-02-21T01:35:45.491" v="108" actId="478"/>
          <ac:spMkLst>
            <pc:docMk/>
            <pc:sldMk cId="1700480762" sldId="550"/>
            <ac:spMk id="6" creationId="{00000000-0000-0000-0000-000000000000}"/>
          </ac:spMkLst>
        </pc:spChg>
        <pc:spChg chg="mod">
          <ac:chgData name="jing guo" userId="3cf27de5-6694-4e43-bd99-ac7b83aeb7ed" providerId="ADAL" clId="{1F355F7D-06CD-4193-BBC9-94523FBC345B}" dt="2022-02-21T01:36:45.151" v="124" actId="1076"/>
          <ac:spMkLst>
            <pc:docMk/>
            <pc:sldMk cId="1700480762" sldId="550"/>
            <ac:spMk id="22" creationId="{00000000-0000-0000-0000-000000000000}"/>
          </ac:spMkLst>
        </pc:spChg>
      </pc:sldChg>
      <pc:sldChg chg="addSp delSp modSp add mod modClrScheme chgLayout">
        <pc:chgData name="jing guo" userId="3cf27de5-6694-4e43-bd99-ac7b83aeb7ed" providerId="ADAL" clId="{1F355F7D-06CD-4193-BBC9-94523FBC345B}" dt="2022-02-21T01:36:56.322" v="126" actId="14861"/>
        <pc:sldMkLst>
          <pc:docMk/>
          <pc:sldMk cId="1151890405" sldId="551"/>
        </pc:sldMkLst>
        <pc:spChg chg="add mod">
          <ac:chgData name="jing guo" userId="3cf27de5-6694-4e43-bd99-ac7b83aeb7ed" providerId="ADAL" clId="{1F355F7D-06CD-4193-BBC9-94523FBC345B}" dt="2022-02-21T01:35:50.306" v="113"/>
          <ac:spMkLst>
            <pc:docMk/>
            <pc:sldMk cId="1151890405" sldId="551"/>
            <ac:spMk id="5" creationId="{27681B7C-7F0D-4DB5-ADE4-473DDE710E99}"/>
          </ac:spMkLst>
        </pc:spChg>
        <pc:spChg chg="del">
          <ac:chgData name="jing guo" userId="3cf27de5-6694-4e43-bd99-ac7b83aeb7ed" providerId="ADAL" clId="{1F355F7D-06CD-4193-BBC9-94523FBC345B}" dt="2022-02-21T01:35:50.022" v="112" actId="478"/>
          <ac:spMkLst>
            <pc:docMk/>
            <pc:sldMk cId="1151890405" sldId="551"/>
            <ac:spMk id="6" creationId="{00000000-0000-0000-0000-000000000000}"/>
          </ac:spMkLst>
        </pc:spChg>
        <pc:spChg chg="mod">
          <ac:chgData name="jing guo" userId="3cf27de5-6694-4e43-bd99-ac7b83aeb7ed" providerId="ADAL" clId="{1F355F7D-06CD-4193-BBC9-94523FBC345B}" dt="2022-02-21T01:36:56.322" v="126" actId="14861"/>
          <ac:spMkLst>
            <pc:docMk/>
            <pc:sldMk cId="1151890405" sldId="551"/>
            <ac:spMk id="12" creationId="{00000000-0000-0000-0000-000000000000}"/>
          </ac:spMkLst>
        </pc:spChg>
      </pc:sldChg>
      <pc:sldMasterChg chg="modSldLayout">
        <pc:chgData name="jing guo" userId="3cf27de5-6694-4e43-bd99-ac7b83aeb7ed" providerId="ADAL" clId="{1F355F7D-06CD-4193-BBC9-94523FBC345B}" dt="2022-06-02T02:05:33.422" v="140" actId="14100"/>
        <pc:sldMasterMkLst>
          <pc:docMk/>
          <pc:sldMasterMk cId="3564953541" sldId="2147483892"/>
        </pc:sldMasterMkLst>
        <pc:sldLayoutChg chg="modSp">
          <pc:chgData name="jing guo" userId="3cf27de5-6694-4e43-bd99-ac7b83aeb7ed" providerId="ADAL" clId="{1F355F7D-06CD-4193-BBC9-94523FBC345B}" dt="2022-06-02T02:05:33.422" v="140" actId="14100"/>
          <pc:sldLayoutMkLst>
            <pc:docMk/>
            <pc:sldMasterMk cId="3564953541" sldId="2147483892"/>
            <pc:sldLayoutMk cId="2536221396" sldId="2147483893"/>
          </pc:sldLayoutMkLst>
          <pc:picChg chg="mod">
            <ac:chgData name="jing guo" userId="3cf27de5-6694-4e43-bd99-ac7b83aeb7ed" providerId="ADAL" clId="{1F355F7D-06CD-4193-BBC9-94523FBC345B}" dt="2022-06-02T02:05:33.422" v="140" actId="14100"/>
            <ac:picMkLst>
              <pc:docMk/>
              <pc:sldMasterMk cId="3564953541" sldId="2147483892"/>
              <pc:sldLayoutMk cId="2536221396" sldId="2147483893"/>
              <ac:picMk id="1026" creationId="{DC1CDDC2-A620-4155-A704-F7760294BC2D}"/>
            </ac:picMkLst>
          </pc:picChg>
        </pc:sldLayoutChg>
      </pc:sldMasterChg>
    </pc:docChg>
  </pc:docChgLst>
  <pc:docChgLst>
    <pc:chgData name="jing guo" userId="3cf27de5-6694-4e43-bd99-ac7b83aeb7ed" providerId="ADAL" clId="{37E86482-35A1-4FE4-9591-7ACE271D8647}"/>
    <pc:docChg chg="undo custSel addSld delSld modSld modMainMaster">
      <pc:chgData name="jing guo" userId="3cf27de5-6694-4e43-bd99-ac7b83aeb7ed" providerId="ADAL" clId="{37E86482-35A1-4FE4-9591-7ACE271D8647}" dt="2021-12-08T13:48:36.104" v="3440" actId="478"/>
      <pc:docMkLst>
        <pc:docMk/>
      </pc:docMkLst>
      <pc:sldChg chg="addSp delSp modSp new mod modTransition">
        <pc:chgData name="jing guo" userId="3cf27de5-6694-4e43-bd99-ac7b83aeb7ed" providerId="ADAL" clId="{37E86482-35A1-4FE4-9591-7ACE271D8647}" dt="2021-09-17T08:21:44.401" v="3425"/>
        <pc:sldMkLst>
          <pc:docMk/>
          <pc:sldMk cId="1069885073" sldId="256"/>
        </pc:sldMkLst>
        <pc:spChg chg="del mod">
          <ac:chgData name="jing guo" userId="3cf27de5-6694-4e43-bd99-ac7b83aeb7ed" providerId="ADAL" clId="{37E86482-35A1-4FE4-9591-7ACE271D8647}" dt="2021-09-14T09:02:22.649" v="801" actId="478"/>
          <ac:spMkLst>
            <pc:docMk/>
            <pc:sldMk cId="1069885073" sldId="256"/>
            <ac:spMk id="2" creationId="{A45B4F66-71A2-4988-8F6C-9436DD779643}"/>
          </ac:spMkLst>
        </pc:spChg>
        <pc:spChg chg="del mod">
          <ac:chgData name="jing guo" userId="3cf27de5-6694-4e43-bd99-ac7b83aeb7ed" providerId="ADAL" clId="{37E86482-35A1-4FE4-9591-7ACE271D8647}" dt="2021-09-14T09:02:25.893" v="802" actId="478"/>
          <ac:spMkLst>
            <pc:docMk/>
            <pc:sldMk cId="1069885073" sldId="256"/>
            <ac:spMk id="3" creationId="{F5355B4C-02B4-4B4D-8D77-1B73126C2365}"/>
          </ac:spMkLst>
        </pc:spChg>
        <pc:spChg chg="add del">
          <ac:chgData name="jing guo" userId="3cf27de5-6694-4e43-bd99-ac7b83aeb7ed" providerId="ADAL" clId="{37E86482-35A1-4FE4-9591-7ACE271D8647}" dt="2021-09-14T07:46:20.761" v="31" actId="478"/>
          <ac:spMkLst>
            <pc:docMk/>
            <pc:sldMk cId="1069885073" sldId="256"/>
            <ac:spMk id="4" creationId="{85976EB3-64DF-4986-9C97-8B0B5C041674}"/>
          </ac:spMkLst>
        </pc:spChg>
      </pc:sldChg>
      <pc:sldChg chg="modSp new del">
        <pc:chgData name="jing guo" userId="3cf27de5-6694-4e43-bd99-ac7b83aeb7ed" providerId="ADAL" clId="{37E86482-35A1-4FE4-9591-7ACE271D8647}" dt="2021-09-14T08:08:49.585" v="147" actId="47"/>
        <pc:sldMkLst>
          <pc:docMk/>
          <pc:sldMk cId="1157982097" sldId="257"/>
        </pc:sldMkLst>
        <pc:spChg chg="mod">
          <ac:chgData name="jing guo" userId="3cf27de5-6694-4e43-bd99-ac7b83aeb7ed" providerId="ADAL" clId="{37E86482-35A1-4FE4-9591-7ACE271D8647}" dt="2021-09-14T08:00:14.766" v="51"/>
          <ac:spMkLst>
            <pc:docMk/>
            <pc:sldMk cId="1157982097" sldId="257"/>
            <ac:spMk id="2" creationId="{ED0F7D9E-8BE6-428A-BBD2-469DCC0DC905}"/>
          </ac:spMkLst>
        </pc:spChg>
        <pc:spChg chg="mod">
          <ac:chgData name="jing guo" userId="3cf27de5-6694-4e43-bd99-ac7b83aeb7ed" providerId="ADAL" clId="{37E86482-35A1-4FE4-9591-7ACE271D8647}" dt="2021-09-14T08:00:14.766" v="51"/>
          <ac:spMkLst>
            <pc:docMk/>
            <pc:sldMk cId="1157982097" sldId="257"/>
            <ac:spMk id="3" creationId="{DB45F5DA-854B-4812-ABAA-E7D0CEE0E006}"/>
          </ac:spMkLst>
        </pc:spChg>
      </pc:sldChg>
      <pc:sldChg chg="addSp delSp modSp new mod modTransition modAnim chgLayout">
        <pc:chgData name="jing guo" userId="3cf27de5-6694-4e43-bd99-ac7b83aeb7ed" providerId="ADAL" clId="{37E86482-35A1-4FE4-9591-7ACE271D8647}" dt="2021-09-17T08:21:44.401" v="3425"/>
        <pc:sldMkLst>
          <pc:docMk/>
          <pc:sldMk cId="3501654043" sldId="258"/>
        </pc:sldMkLst>
        <pc:spChg chg="del mod ord">
          <ac:chgData name="jing guo" userId="3cf27de5-6694-4e43-bd99-ac7b83aeb7ed" providerId="ADAL" clId="{37E86482-35A1-4FE4-9591-7ACE271D8647}" dt="2021-09-17T05:53:53.709" v="2691" actId="478"/>
          <ac:spMkLst>
            <pc:docMk/>
            <pc:sldMk cId="3501654043" sldId="258"/>
            <ac:spMk id="2" creationId="{789D3689-93BA-433B-B95D-1D0326C5B0A1}"/>
          </ac:spMkLst>
        </pc:spChg>
        <pc:spChg chg="del mod">
          <ac:chgData name="jing guo" userId="3cf27de5-6694-4e43-bd99-ac7b83aeb7ed" providerId="ADAL" clId="{37E86482-35A1-4FE4-9591-7ACE271D8647}" dt="2021-09-14T07:46:51.752" v="32" actId="700"/>
          <ac:spMkLst>
            <pc:docMk/>
            <pc:sldMk cId="3501654043" sldId="258"/>
            <ac:spMk id="3" creationId="{C51178BD-7BF3-41C8-BB4B-23DEE251CC80}"/>
          </ac:spMkLst>
        </pc:spChg>
        <pc:spChg chg="add del mod ord">
          <ac:chgData name="jing guo" userId="3cf27de5-6694-4e43-bd99-ac7b83aeb7ed" providerId="ADAL" clId="{37E86482-35A1-4FE4-9591-7ACE271D8647}" dt="2021-09-17T05:53:29.325" v="2687" actId="478"/>
          <ac:spMkLst>
            <pc:docMk/>
            <pc:sldMk cId="3501654043" sldId="258"/>
            <ac:spMk id="4" creationId="{E7193364-79A0-48C3-906C-9A7F6E4B3413}"/>
          </ac:spMkLst>
        </pc:spChg>
        <pc:spChg chg="mod">
          <ac:chgData name="jing guo" userId="3cf27de5-6694-4e43-bd99-ac7b83aeb7ed" providerId="ADAL" clId="{37E86482-35A1-4FE4-9591-7ACE271D8647}" dt="2021-09-17T05:53:39.244" v="2688"/>
          <ac:spMkLst>
            <pc:docMk/>
            <pc:sldMk cId="3501654043" sldId="258"/>
            <ac:spMk id="6" creationId="{F6C65E55-78DF-4F8B-A06C-7356BDEEFB26}"/>
          </ac:spMkLst>
        </pc:spChg>
        <pc:spChg chg="mod">
          <ac:chgData name="jing guo" userId="3cf27de5-6694-4e43-bd99-ac7b83aeb7ed" providerId="ADAL" clId="{37E86482-35A1-4FE4-9591-7ACE271D8647}" dt="2021-09-17T05:53:39.244" v="2688"/>
          <ac:spMkLst>
            <pc:docMk/>
            <pc:sldMk cId="3501654043" sldId="258"/>
            <ac:spMk id="7" creationId="{82C4B07F-4FCC-400B-A547-9A0424F2448E}"/>
          </ac:spMkLst>
        </pc:spChg>
        <pc:spChg chg="mod">
          <ac:chgData name="jing guo" userId="3cf27de5-6694-4e43-bd99-ac7b83aeb7ed" providerId="ADAL" clId="{37E86482-35A1-4FE4-9591-7ACE271D8647}" dt="2021-09-17T05:53:39.244" v="2688"/>
          <ac:spMkLst>
            <pc:docMk/>
            <pc:sldMk cId="3501654043" sldId="258"/>
            <ac:spMk id="8" creationId="{A2480527-DF39-4B03-ADAA-AD3407A63908}"/>
          </ac:spMkLst>
        </pc:spChg>
        <pc:spChg chg="mod">
          <ac:chgData name="jing guo" userId="3cf27de5-6694-4e43-bd99-ac7b83aeb7ed" providerId="ADAL" clId="{37E86482-35A1-4FE4-9591-7ACE271D8647}" dt="2021-09-17T05:53:39.244" v="2688"/>
          <ac:spMkLst>
            <pc:docMk/>
            <pc:sldMk cId="3501654043" sldId="258"/>
            <ac:spMk id="10" creationId="{C1E7C715-B4F2-40FB-AF1F-BEB89E24CF2B}"/>
          </ac:spMkLst>
        </pc:spChg>
        <pc:spChg chg="mod">
          <ac:chgData name="jing guo" userId="3cf27de5-6694-4e43-bd99-ac7b83aeb7ed" providerId="ADAL" clId="{37E86482-35A1-4FE4-9591-7ACE271D8647}" dt="2021-09-17T05:53:39.244" v="2688"/>
          <ac:spMkLst>
            <pc:docMk/>
            <pc:sldMk cId="3501654043" sldId="258"/>
            <ac:spMk id="11" creationId="{AC7F32CF-60E1-41C7-8207-3379B1F3EBD3}"/>
          </ac:spMkLst>
        </pc:spChg>
        <pc:spChg chg="mod">
          <ac:chgData name="jing guo" userId="3cf27de5-6694-4e43-bd99-ac7b83aeb7ed" providerId="ADAL" clId="{37E86482-35A1-4FE4-9591-7ACE271D8647}" dt="2021-09-17T05:53:39.244" v="2688"/>
          <ac:spMkLst>
            <pc:docMk/>
            <pc:sldMk cId="3501654043" sldId="258"/>
            <ac:spMk id="13" creationId="{38ED9908-277B-436C-B03B-92881458EA31}"/>
          </ac:spMkLst>
        </pc:spChg>
        <pc:spChg chg="mod">
          <ac:chgData name="jing guo" userId="3cf27de5-6694-4e43-bd99-ac7b83aeb7ed" providerId="ADAL" clId="{37E86482-35A1-4FE4-9591-7ACE271D8647}" dt="2021-09-17T05:53:39.244" v="2688"/>
          <ac:spMkLst>
            <pc:docMk/>
            <pc:sldMk cId="3501654043" sldId="258"/>
            <ac:spMk id="14" creationId="{35CF8E79-AB92-4389-A1C4-846E5D7570BF}"/>
          </ac:spMkLst>
        </pc:spChg>
        <pc:spChg chg="add mod">
          <ac:chgData name="jing guo" userId="3cf27de5-6694-4e43-bd99-ac7b83aeb7ed" providerId="ADAL" clId="{37E86482-35A1-4FE4-9591-7ACE271D8647}" dt="2021-09-17T05:54:03.469" v="2694" actId="14100"/>
          <ac:spMkLst>
            <pc:docMk/>
            <pc:sldMk cId="3501654043" sldId="258"/>
            <ac:spMk id="15" creationId="{DAA23BA0-F0A0-4C65-BA35-C5C6DC1EE4A6}"/>
          </ac:spMkLst>
        </pc:spChg>
        <pc:spChg chg="mod">
          <ac:chgData name="jing guo" userId="3cf27de5-6694-4e43-bd99-ac7b83aeb7ed" providerId="ADAL" clId="{37E86482-35A1-4FE4-9591-7ACE271D8647}" dt="2021-09-17T05:53:39.244" v="2688"/>
          <ac:spMkLst>
            <pc:docMk/>
            <pc:sldMk cId="3501654043" sldId="258"/>
            <ac:spMk id="17" creationId="{08179C3D-FBE1-4A9F-8A39-212F56373D3B}"/>
          </ac:spMkLst>
        </pc:spChg>
        <pc:spChg chg="mod">
          <ac:chgData name="jing guo" userId="3cf27de5-6694-4e43-bd99-ac7b83aeb7ed" providerId="ADAL" clId="{37E86482-35A1-4FE4-9591-7ACE271D8647}" dt="2021-09-17T05:53:39.244" v="2688"/>
          <ac:spMkLst>
            <pc:docMk/>
            <pc:sldMk cId="3501654043" sldId="258"/>
            <ac:spMk id="20" creationId="{8D38E844-B0EB-4020-BFFD-4CD9F90185CE}"/>
          </ac:spMkLst>
        </pc:spChg>
        <pc:spChg chg="mod">
          <ac:chgData name="jing guo" userId="3cf27de5-6694-4e43-bd99-ac7b83aeb7ed" providerId="ADAL" clId="{37E86482-35A1-4FE4-9591-7ACE271D8647}" dt="2021-09-17T05:53:39.244" v="2688"/>
          <ac:spMkLst>
            <pc:docMk/>
            <pc:sldMk cId="3501654043" sldId="258"/>
            <ac:spMk id="21" creationId="{B0C6DF55-6832-483E-9BEA-0E058D3C28CA}"/>
          </ac:spMkLst>
        </pc:spChg>
        <pc:spChg chg="mod">
          <ac:chgData name="jing guo" userId="3cf27de5-6694-4e43-bd99-ac7b83aeb7ed" providerId="ADAL" clId="{37E86482-35A1-4FE4-9591-7ACE271D8647}" dt="2021-09-17T05:53:39.244" v="2688"/>
          <ac:spMkLst>
            <pc:docMk/>
            <pc:sldMk cId="3501654043" sldId="258"/>
            <ac:spMk id="27" creationId="{961C5434-E23B-4555-982A-01979CFE7409}"/>
          </ac:spMkLst>
        </pc:spChg>
        <pc:spChg chg="mod">
          <ac:chgData name="jing guo" userId="3cf27de5-6694-4e43-bd99-ac7b83aeb7ed" providerId="ADAL" clId="{37E86482-35A1-4FE4-9591-7ACE271D8647}" dt="2021-09-17T05:53:39.244" v="2688"/>
          <ac:spMkLst>
            <pc:docMk/>
            <pc:sldMk cId="3501654043" sldId="258"/>
            <ac:spMk id="28" creationId="{E24AB978-6E40-4FD9-AAFA-0B84309CAA14}"/>
          </ac:spMkLst>
        </pc:spChg>
        <pc:spChg chg="mod">
          <ac:chgData name="jing guo" userId="3cf27de5-6694-4e43-bd99-ac7b83aeb7ed" providerId="ADAL" clId="{37E86482-35A1-4FE4-9591-7ACE271D8647}" dt="2021-09-17T05:53:39.244" v="2688"/>
          <ac:spMkLst>
            <pc:docMk/>
            <pc:sldMk cId="3501654043" sldId="258"/>
            <ac:spMk id="29" creationId="{D4D6DB30-A26D-4C89-9061-8B7DF7468EB6}"/>
          </ac:spMkLst>
        </pc:spChg>
        <pc:spChg chg="mod">
          <ac:chgData name="jing guo" userId="3cf27de5-6694-4e43-bd99-ac7b83aeb7ed" providerId="ADAL" clId="{37E86482-35A1-4FE4-9591-7ACE271D8647}" dt="2021-09-17T05:53:39.244" v="2688"/>
          <ac:spMkLst>
            <pc:docMk/>
            <pc:sldMk cId="3501654043" sldId="258"/>
            <ac:spMk id="33" creationId="{80F4A386-2D42-4A7E-BB1A-9B57E2A7460A}"/>
          </ac:spMkLst>
        </pc:spChg>
        <pc:spChg chg="mod">
          <ac:chgData name="jing guo" userId="3cf27de5-6694-4e43-bd99-ac7b83aeb7ed" providerId="ADAL" clId="{37E86482-35A1-4FE4-9591-7ACE271D8647}" dt="2021-09-17T05:53:39.244" v="2688"/>
          <ac:spMkLst>
            <pc:docMk/>
            <pc:sldMk cId="3501654043" sldId="258"/>
            <ac:spMk id="36" creationId="{DE72C45C-FC1A-4E46-926D-0438D251DE73}"/>
          </ac:spMkLst>
        </pc:spChg>
        <pc:spChg chg="mod">
          <ac:chgData name="jing guo" userId="3cf27de5-6694-4e43-bd99-ac7b83aeb7ed" providerId="ADAL" clId="{37E86482-35A1-4FE4-9591-7ACE271D8647}" dt="2021-09-17T05:53:39.244" v="2688"/>
          <ac:spMkLst>
            <pc:docMk/>
            <pc:sldMk cId="3501654043" sldId="258"/>
            <ac:spMk id="37" creationId="{F47F278F-58FE-44A5-B8E0-0509B0C6CAFB}"/>
          </ac:spMkLst>
        </pc:spChg>
        <pc:spChg chg="mod">
          <ac:chgData name="jing guo" userId="3cf27de5-6694-4e43-bd99-ac7b83aeb7ed" providerId="ADAL" clId="{37E86482-35A1-4FE4-9591-7ACE271D8647}" dt="2021-09-17T05:53:39.244" v="2688"/>
          <ac:spMkLst>
            <pc:docMk/>
            <pc:sldMk cId="3501654043" sldId="258"/>
            <ac:spMk id="43" creationId="{AC6B490B-3585-4D8F-A91B-2B3112274A22}"/>
          </ac:spMkLst>
        </pc:spChg>
        <pc:spChg chg="mod">
          <ac:chgData name="jing guo" userId="3cf27de5-6694-4e43-bd99-ac7b83aeb7ed" providerId="ADAL" clId="{37E86482-35A1-4FE4-9591-7ACE271D8647}" dt="2021-09-17T05:53:39.244" v="2688"/>
          <ac:spMkLst>
            <pc:docMk/>
            <pc:sldMk cId="3501654043" sldId="258"/>
            <ac:spMk id="44" creationId="{3061C1BF-4706-4EE4-AED8-4A39D6996C71}"/>
          </ac:spMkLst>
        </pc:spChg>
        <pc:spChg chg="mod">
          <ac:chgData name="jing guo" userId="3cf27de5-6694-4e43-bd99-ac7b83aeb7ed" providerId="ADAL" clId="{37E86482-35A1-4FE4-9591-7ACE271D8647}" dt="2021-09-17T05:53:39.244" v="2688"/>
          <ac:spMkLst>
            <pc:docMk/>
            <pc:sldMk cId="3501654043" sldId="258"/>
            <ac:spMk id="45" creationId="{9EC5362A-02D3-412B-8CA4-518EFF32F523}"/>
          </ac:spMkLst>
        </pc:spChg>
        <pc:grpChg chg="add mod">
          <ac:chgData name="jing guo" userId="3cf27de5-6694-4e43-bd99-ac7b83aeb7ed" providerId="ADAL" clId="{37E86482-35A1-4FE4-9591-7ACE271D8647}" dt="2021-09-17T05:53:39.244" v="2688"/>
          <ac:grpSpMkLst>
            <pc:docMk/>
            <pc:sldMk cId="3501654043" sldId="258"/>
            <ac:grpSpMk id="5" creationId="{6D2C56F5-1A00-401C-9BA4-C1E34281EC39}"/>
          </ac:grpSpMkLst>
        </pc:grpChg>
        <pc:grpChg chg="mod">
          <ac:chgData name="jing guo" userId="3cf27de5-6694-4e43-bd99-ac7b83aeb7ed" providerId="ADAL" clId="{37E86482-35A1-4FE4-9591-7ACE271D8647}" dt="2021-09-17T05:53:39.244" v="2688"/>
          <ac:grpSpMkLst>
            <pc:docMk/>
            <pc:sldMk cId="3501654043" sldId="258"/>
            <ac:grpSpMk id="9" creationId="{9D2E3A74-59CD-4381-B66A-DE735CD46902}"/>
          </ac:grpSpMkLst>
        </pc:grpChg>
        <pc:grpChg chg="add mod">
          <ac:chgData name="jing guo" userId="3cf27de5-6694-4e43-bd99-ac7b83aeb7ed" providerId="ADAL" clId="{37E86482-35A1-4FE4-9591-7ACE271D8647}" dt="2021-09-17T05:53:39.244" v="2688"/>
          <ac:grpSpMkLst>
            <pc:docMk/>
            <pc:sldMk cId="3501654043" sldId="258"/>
            <ac:grpSpMk id="16" creationId="{D7EA8605-05BB-4BB3-8EBA-F88AF1419C51}"/>
          </ac:grpSpMkLst>
        </pc:grpChg>
        <pc:grpChg chg="mod">
          <ac:chgData name="jing guo" userId="3cf27de5-6694-4e43-bd99-ac7b83aeb7ed" providerId="ADAL" clId="{37E86482-35A1-4FE4-9591-7ACE271D8647}" dt="2021-09-17T05:53:39.244" v="2688"/>
          <ac:grpSpMkLst>
            <pc:docMk/>
            <pc:sldMk cId="3501654043" sldId="258"/>
            <ac:grpSpMk id="18" creationId="{76DA1CF5-402A-444B-BC6A-7E6DD33E5910}"/>
          </ac:grpSpMkLst>
        </pc:grpChg>
        <pc:grpChg chg="mod">
          <ac:chgData name="jing guo" userId="3cf27de5-6694-4e43-bd99-ac7b83aeb7ed" providerId="ADAL" clId="{37E86482-35A1-4FE4-9591-7ACE271D8647}" dt="2021-09-17T05:53:39.244" v="2688"/>
          <ac:grpSpMkLst>
            <pc:docMk/>
            <pc:sldMk cId="3501654043" sldId="258"/>
            <ac:grpSpMk id="19" creationId="{D43F8D3C-D319-4121-A8A4-86B558B0A252}"/>
          </ac:grpSpMkLst>
        </pc:grpChg>
        <pc:grpChg chg="add mod">
          <ac:chgData name="jing guo" userId="3cf27de5-6694-4e43-bd99-ac7b83aeb7ed" providerId="ADAL" clId="{37E86482-35A1-4FE4-9591-7ACE271D8647}" dt="2021-09-17T05:53:39.244" v="2688"/>
          <ac:grpSpMkLst>
            <pc:docMk/>
            <pc:sldMk cId="3501654043" sldId="258"/>
            <ac:grpSpMk id="24" creationId="{7F6191CE-710D-4641-A2B7-D9B15EF1E172}"/>
          </ac:grpSpMkLst>
        </pc:grpChg>
        <pc:grpChg chg="mod">
          <ac:chgData name="jing guo" userId="3cf27de5-6694-4e43-bd99-ac7b83aeb7ed" providerId="ADAL" clId="{37E86482-35A1-4FE4-9591-7ACE271D8647}" dt="2021-09-17T05:53:39.244" v="2688"/>
          <ac:grpSpMkLst>
            <pc:docMk/>
            <pc:sldMk cId="3501654043" sldId="258"/>
            <ac:grpSpMk id="25" creationId="{BDCB9FDC-E555-4BA0-8689-415580757F89}"/>
          </ac:grpSpMkLst>
        </pc:grpChg>
        <pc:grpChg chg="mod">
          <ac:chgData name="jing guo" userId="3cf27de5-6694-4e43-bd99-ac7b83aeb7ed" providerId="ADAL" clId="{37E86482-35A1-4FE4-9591-7ACE271D8647}" dt="2021-09-17T05:53:39.244" v="2688"/>
          <ac:grpSpMkLst>
            <pc:docMk/>
            <pc:sldMk cId="3501654043" sldId="258"/>
            <ac:grpSpMk id="26" creationId="{A77687A8-4A57-45F1-B652-D29C497B4EFF}"/>
          </ac:grpSpMkLst>
        </pc:grpChg>
        <pc:grpChg chg="add mod">
          <ac:chgData name="jing guo" userId="3cf27de5-6694-4e43-bd99-ac7b83aeb7ed" providerId="ADAL" clId="{37E86482-35A1-4FE4-9591-7ACE271D8647}" dt="2021-09-17T05:53:39.244" v="2688"/>
          <ac:grpSpMkLst>
            <pc:docMk/>
            <pc:sldMk cId="3501654043" sldId="258"/>
            <ac:grpSpMk id="32" creationId="{95F14009-1A48-4F49-AA40-4746307FE105}"/>
          </ac:grpSpMkLst>
        </pc:grpChg>
        <pc:grpChg chg="mod">
          <ac:chgData name="jing guo" userId="3cf27de5-6694-4e43-bd99-ac7b83aeb7ed" providerId="ADAL" clId="{37E86482-35A1-4FE4-9591-7ACE271D8647}" dt="2021-09-17T05:53:39.244" v="2688"/>
          <ac:grpSpMkLst>
            <pc:docMk/>
            <pc:sldMk cId="3501654043" sldId="258"/>
            <ac:grpSpMk id="34" creationId="{183E9C67-623C-4B10-977F-9E6998FDAE75}"/>
          </ac:grpSpMkLst>
        </pc:grpChg>
        <pc:grpChg chg="mod">
          <ac:chgData name="jing guo" userId="3cf27de5-6694-4e43-bd99-ac7b83aeb7ed" providerId="ADAL" clId="{37E86482-35A1-4FE4-9591-7ACE271D8647}" dt="2021-09-17T05:53:39.244" v="2688"/>
          <ac:grpSpMkLst>
            <pc:docMk/>
            <pc:sldMk cId="3501654043" sldId="258"/>
            <ac:grpSpMk id="35" creationId="{85B5DFD4-3213-4189-80C9-2D9FFCAF32CD}"/>
          </ac:grpSpMkLst>
        </pc:grpChg>
        <pc:grpChg chg="add mod">
          <ac:chgData name="jing guo" userId="3cf27de5-6694-4e43-bd99-ac7b83aeb7ed" providerId="ADAL" clId="{37E86482-35A1-4FE4-9591-7ACE271D8647}" dt="2021-09-17T05:53:39.244" v="2688"/>
          <ac:grpSpMkLst>
            <pc:docMk/>
            <pc:sldMk cId="3501654043" sldId="258"/>
            <ac:grpSpMk id="40" creationId="{CE0C1A37-267E-4185-A633-6E358D0B022A}"/>
          </ac:grpSpMkLst>
        </pc:grpChg>
        <pc:grpChg chg="mod">
          <ac:chgData name="jing guo" userId="3cf27de5-6694-4e43-bd99-ac7b83aeb7ed" providerId="ADAL" clId="{37E86482-35A1-4FE4-9591-7ACE271D8647}" dt="2021-09-17T05:53:39.244" v="2688"/>
          <ac:grpSpMkLst>
            <pc:docMk/>
            <pc:sldMk cId="3501654043" sldId="258"/>
            <ac:grpSpMk id="41" creationId="{B5621A9D-F01F-49F6-B220-95A3515A9E6C}"/>
          </ac:grpSpMkLst>
        </pc:grpChg>
        <pc:grpChg chg="mod">
          <ac:chgData name="jing guo" userId="3cf27de5-6694-4e43-bd99-ac7b83aeb7ed" providerId="ADAL" clId="{37E86482-35A1-4FE4-9591-7ACE271D8647}" dt="2021-09-17T05:53:39.244" v="2688"/>
          <ac:grpSpMkLst>
            <pc:docMk/>
            <pc:sldMk cId="3501654043" sldId="258"/>
            <ac:grpSpMk id="42" creationId="{49B20430-9A33-4F3C-AB8D-6EE077317BBC}"/>
          </ac:grpSpMkLst>
        </pc:grpChg>
        <pc:graphicFrameChg chg="mod">
          <ac:chgData name="jing guo" userId="3cf27de5-6694-4e43-bd99-ac7b83aeb7ed" providerId="ADAL" clId="{37E86482-35A1-4FE4-9591-7ACE271D8647}" dt="2021-09-17T05:53:39.244" v="2688"/>
          <ac:graphicFrameMkLst>
            <pc:docMk/>
            <pc:sldMk cId="3501654043" sldId="258"/>
            <ac:graphicFrameMk id="12" creationId="{65E60135-804F-410F-840E-9D2C823477F4}"/>
          </ac:graphicFrameMkLst>
        </pc:graphicFrameChg>
        <pc:cxnChg chg="mod">
          <ac:chgData name="jing guo" userId="3cf27de5-6694-4e43-bd99-ac7b83aeb7ed" providerId="ADAL" clId="{37E86482-35A1-4FE4-9591-7ACE271D8647}" dt="2021-09-17T05:53:39.244" v="2688"/>
          <ac:cxnSpMkLst>
            <pc:docMk/>
            <pc:sldMk cId="3501654043" sldId="258"/>
            <ac:cxnSpMk id="22" creationId="{A2C146E9-0A38-4D27-80E7-8CAB0F3C59BA}"/>
          </ac:cxnSpMkLst>
        </pc:cxnChg>
        <pc:cxnChg chg="mod">
          <ac:chgData name="jing guo" userId="3cf27de5-6694-4e43-bd99-ac7b83aeb7ed" providerId="ADAL" clId="{37E86482-35A1-4FE4-9591-7ACE271D8647}" dt="2021-09-17T05:53:39.244" v="2688"/>
          <ac:cxnSpMkLst>
            <pc:docMk/>
            <pc:sldMk cId="3501654043" sldId="258"/>
            <ac:cxnSpMk id="23" creationId="{B408162D-2472-4002-A913-63A412129C58}"/>
          </ac:cxnSpMkLst>
        </pc:cxnChg>
        <pc:cxnChg chg="mod">
          <ac:chgData name="jing guo" userId="3cf27de5-6694-4e43-bd99-ac7b83aeb7ed" providerId="ADAL" clId="{37E86482-35A1-4FE4-9591-7ACE271D8647}" dt="2021-09-17T05:53:39.244" v="2688"/>
          <ac:cxnSpMkLst>
            <pc:docMk/>
            <pc:sldMk cId="3501654043" sldId="258"/>
            <ac:cxnSpMk id="30" creationId="{2B52773D-7D8C-45E8-9B46-31912B86F03B}"/>
          </ac:cxnSpMkLst>
        </pc:cxnChg>
        <pc:cxnChg chg="mod">
          <ac:chgData name="jing guo" userId="3cf27de5-6694-4e43-bd99-ac7b83aeb7ed" providerId="ADAL" clId="{37E86482-35A1-4FE4-9591-7ACE271D8647}" dt="2021-09-17T05:53:39.244" v="2688"/>
          <ac:cxnSpMkLst>
            <pc:docMk/>
            <pc:sldMk cId="3501654043" sldId="258"/>
            <ac:cxnSpMk id="31" creationId="{F8AAA462-2BC1-42F3-A73E-BB26668AC68C}"/>
          </ac:cxnSpMkLst>
        </pc:cxnChg>
        <pc:cxnChg chg="mod">
          <ac:chgData name="jing guo" userId="3cf27de5-6694-4e43-bd99-ac7b83aeb7ed" providerId="ADAL" clId="{37E86482-35A1-4FE4-9591-7ACE271D8647}" dt="2021-09-17T05:53:39.244" v="2688"/>
          <ac:cxnSpMkLst>
            <pc:docMk/>
            <pc:sldMk cId="3501654043" sldId="258"/>
            <ac:cxnSpMk id="38" creationId="{40DED919-959F-4783-AA76-498F92AD7AB0}"/>
          </ac:cxnSpMkLst>
        </pc:cxnChg>
        <pc:cxnChg chg="mod">
          <ac:chgData name="jing guo" userId="3cf27de5-6694-4e43-bd99-ac7b83aeb7ed" providerId="ADAL" clId="{37E86482-35A1-4FE4-9591-7ACE271D8647}" dt="2021-09-17T05:53:39.244" v="2688"/>
          <ac:cxnSpMkLst>
            <pc:docMk/>
            <pc:sldMk cId="3501654043" sldId="258"/>
            <ac:cxnSpMk id="39" creationId="{5EA5587B-8212-4DE7-A73E-9E78CBCD801B}"/>
          </ac:cxnSpMkLst>
        </pc:cxnChg>
        <pc:cxnChg chg="mod">
          <ac:chgData name="jing guo" userId="3cf27de5-6694-4e43-bd99-ac7b83aeb7ed" providerId="ADAL" clId="{37E86482-35A1-4FE4-9591-7ACE271D8647}" dt="2021-09-17T05:53:39.244" v="2688"/>
          <ac:cxnSpMkLst>
            <pc:docMk/>
            <pc:sldMk cId="3501654043" sldId="258"/>
            <ac:cxnSpMk id="46" creationId="{E56BA4E6-5E6C-4CD0-A494-DFF5C3B17E67}"/>
          </ac:cxnSpMkLst>
        </pc:cxnChg>
        <pc:cxnChg chg="mod">
          <ac:chgData name="jing guo" userId="3cf27de5-6694-4e43-bd99-ac7b83aeb7ed" providerId="ADAL" clId="{37E86482-35A1-4FE4-9591-7ACE271D8647}" dt="2021-09-17T05:53:39.244" v="2688"/>
          <ac:cxnSpMkLst>
            <pc:docMk/>
            <pc:sldMk cId="3501654043" sldId="258"/>
            <ac:cxnSpMk id="47" creationId="{68631D94-6FF1-4C0C-9154-A2829D3F5811}"/>
          </ac:cxnSpMkLst>
        </pc:cxnChg>
      </pc:sldChg>
      <pc:sldChg chg="modSp new del">
        <pc:chgData name="jing guo" userId="3cf27de5-6694-4e43-bd99-ac7b83aeb7ed" providerId="ADAL" clId="{37E86482-35A1-4FE4-9591-7ACE271D8647}" dt="2021-09-17T05:54:30.276" v="2695" actId="47"/>
        <pc:sldMkLst>
          <pc:docMk/>
          <pc:sldMk cId="152848148" sldId="259"/>
        </pc:sldMkLst>
        <pc:spChg chg="mod">
          <ac:chgData name="jing guo" userId="3cf27de5-6694-4e43-bd99-ac7b83aeb7ed" providerId="ADAL" clId="{37E86482-35A1-4FE4-9591-7ACE271D8647}" dt="2021-09-14T08:00:14.766" v="51"/>
          <ac:spMkLst>
            <pc:docMk/>
            <pc:sldMk cId="152848148" sldId="259"/>
            <ac:spMk id="2" creationId="{E50CB360-E2EA-4F3E-82A0-8BBD22C59321}"/>
          </ac:spMkLst>
        </pc:spChg>
        <pc:spChg chg="mod">
          <ac:chgData name="jing guo" userId="3cf27de5-6694-4e43-bd99-ac7b83aeb7ed" providerId="ADAL" clId="{37E86482-35A1-4FE4-9591-7ACE271D8647}" dt="2021-09-14T08:00:14.766" v="51"/>
          <ac:spMkLst>
            <pc:docMk/>
            <pc:sldMk cId="152848148" sldId="259"/>
            <ac:spMk id="3" creationId="{D8C61F29-52BC-4E16-AB6E-510E8273916A}"/>
          </ac:spMkLst>
        </pc:spChg>
      </pc:sldChg>
      <pc:sldChg chg="addSp delSp modSp new del mod modClrScheme chgLayout">
        <pc:chgData name="jing guo" userId="3cf27de5-6694-4e43-bd99-ac7b83aeb7ed" providerId="ADAL" clId="{37E86482-35A1-4FE4-9591-7ACE271D8647}" dt="2021-09-17T05:54:36.774" v="2696" actId="47"/>
        <pc:sldMkLst>
          <pc:docMk/>
          <pc:sldMk cId="2513130075" sldId="260"/>
        </pc:sldMkLst>
        <pc:spChg chg="del mod ord">
          <ac:chgData name="jing guo" userId="3cf27de5-6694-4e43-bd99-ac7b83aeb7ed" providerId="ADAL" clId="{37E86482-35A1-4FE4-9591-7ACE271D8647}" dt="2021-09-14T08:10:52.952" v="149" actId="700"/>
          <ac:spMkLst>
            <pc:docMk/>
            <pc:sldMk cId="2513130075" sldId="260"/>
            <ac:spMk id="2" creationId="{808089E1-E887-42A5-AEAA-0A714225BED0}"/>
          </ac:spMkLst>
        </pc:spChg>
        <pc:spChg chg="del mod ord">
          <ac:chgData name="jing guo" userId="3cf27de5-6694-4e43-bd99-ac7b83aeb7ed" providerId="ADAL" clId="{37E86482-35A1-4FE4-9591-7ACE271D8647}" dt="2021-09-14T08:10:52.952" v="149" actId="700"/>
          <ac:spMkLst>
            <pc:docMk/>
            <pc:sldMk cId="2513130075" sldId="260"/>
            <ac:spMk id="3" creationId="{BFDC1C43-65E5-4F7A-B7EA-50812CCCA6AC}"/>
          </ac:spMkLst>
        </pc:spChg>
        <pc:spChg chg="add del mod ord">
          <ac:chgData name="jing guo" userId="3cf27de5-6694-4e43-bd99-ac7b83aeb7ed" providerId="ADAL" clId="{37E86482-35A1-4FE4-9591-7ACE271D8647}" dt="2021-09-14T08:11:09.453" v="150" actId="700"/>
          <ac:spMkLst>
            <pc:docMk/>
            <pc:sldMk cId="2513130075" sldId="260"/>
            <ac:spMk id="4" creationId="{F816F004-C1BE-4215-B9F1-149E0C69B531}"/>
          </ac:spMkLst>
        </pc:spChg>
        <pc:spChg chg="add del mod ord">
          <ac:chgData name="jing guo" userId="3cf27de5-6694-4e43-bd99-ac7b83aeb7ed" providerId="ADAL" clId="{37E86482-35A1-4FE4-9591-7ACE271D8647}" dt="2021-09-14T08:11:09.453" v="150" actId="700"/>
          <ac:spMkLst>
            <pc:docMk/>
            <pc:sldMk cId="2513130075" sldId="260"/>
            <ac:spMk id="5" creationId="{A65D3E1E-C552-40CD-92AB-372DA14BCDCC}"/>
          </ac:spMkLst>
        </pc:spChg>
        <pc:spChg chg="add mod ord">
          <ac:chgData name="jing guo" userId="3cf27de5-6694-4e43-bd99-ac7b83aeb7ed" providerId="ADAL" clId="{37E86482-35A1-4FE4-9591-7ACE271D8647}" dt="2021-09-14T08:11:09.453" v="150" actId="700"/>
          <ac:spMkLst>
            <pc:docMk/>
            <pc:sldMk cId="2513130075" sldId="260"/>
            <ac:spMk id="6" creationId="{2E85721E-9CA6-4908-9DAE-CFAF89178518}"/>
          </ac:spMkLst>
        </pc:spChg>
        <pc:spChg chg="add mod ord">
          <ac:chgData name="jing guo" userId="3cf27de5-6694-4e43-bd99-ac7b83aeb7ed" providerId="ADAL" clId="{37E86482-35A1-4FE4-9591-7ACE271D8647}" dt="2021-09-14T08:11:09.453" v="150" actId="700"/>
          <ac:spMkLst>
            <pc:docMk/>
            <pc:sldMk cId="2513130075" sldId="260"/>
            <ac:spMk id="7" creationId="{8D4F2ADB-DE8A-417B-B68A-238226F51948}"/>
          </ac:spMkLst>
        </pc:spChg>
      </pc:sldChg>
      <pc:sldChg chg="add del">
        <pc:chgData name="jing guo" userId="3cf27de5-6694-4e43-bd99-ac7b83aeb7ed" providerId="ADAL" clId="{37E86482-35A1-4FE4-9591-7ACE271D8647}" dt="2021-09-17T05:53:18.086" v="2686" actId="47"/>
        <pc:sldMkLst>
          <pc:docMk/>
          <pc:sldMk cId="0" sldId="261"/>
        </pc:sldMkLst>
      </pc:sldChg>
      <pc:sldChg chg="modSp add mod modTransition modClrScheme chgLayout">
        <pc:chgData name="jing guo" userId="3cf27de5-6694-4e43-bd99-ac7b83aeb7ed" providerId="ADAL" clId="{37E86482-35A1-4FE4-9591-7ACE271D8647}" dt="2021-09-17T08:21:44.401" v="3425"/>
        <pc:sldMkLst>
          <pc:docMk/>
          <pc:sldMk cId="2609209216" sldId="340"/>
        </pc:sldMkLst>
        <pc:spChg chg="mod">
          <ac:chgData name="jing guo" userId="3cf27de5-6694-4e43-bd99-ac7b83aeb7ed" providerId="ADAL" clId="{37E86482-35A1-4FE4-9591-7ACE271D8647}" dt="2021-09-17T08:12:00.133" v="3400" actId="1076"/>
          <ac:spMkLst>
            <pc:docMk/>
            <pc:sldMk cId="2609209216" sldId="340"/>
            <ac:spMk id="39" creationId="{00000000-0000-0000-0000-000000000000}"/>
          </ac:spMkLst>
        </pc:spChg>
      </pc:sldChg>
      <pc:sldChg chg="add del">
        <pc:chgData name="jing guo" userId="3cf27de5-6694-4e43-bd99-ac7b83aeb7ed" providerId="ADAL" clId="{37E86482-35A1-4FE4-9591-7ACE271D8647}" dt="2021-09-17T05:55:38.265" v="2720" actId="47"/>
        <pc:sldMkLst>
          <pc:docMk/>
          <pc:sldMk cId="0" sldId="343"/>
        </pc:sldMkLst>
      </pc:sldChg>
      <pc:sldChg chg="addSp delSp modSp add del mod modClrScheme chgLayout">
        <pc:chgData name="jing guo" userId="3cf27de5-6694-4e43-bd99-ac7b83aeb7ed" providerId="ADAL" clId="{37E86482-35A1-4FE4-9591-7ACE271D8647}" dt="2021-09-17T05:56:10.477" v="2726" actId="47"/>
        <pc:sldMkLst>
          <pc:docMk/>
          <pc:sldMk cId="0" sldId="344"/>
        </pc:sldMkLst>
        <pc:spChg chg="add del mod ord">
          <ac:chgData name="jing guo" userId="3cf27de5-6694-4e43-bd99-ac7b83aeb7ed" providerId="ADAL" clId="{37E86482-35A1-4FE4-9591-7ACE271D8647}" dt="2021-09-17T05:56:02.374" v="2724" actId="478"/>
          <ac:spMkLst>
            <pc:docMk/>
            <pc:sldMk cId="0" sldId="344"/>
            <ac:spMk id="2" creationId="{18AB3D66-36AC-450D-8FEF-069D79018294}"/>
          </ac:spMkLst>
        </pc:spChg>
        <pc:spChg chg="add mod ord">
          <ac:chgData name="jing guo" userId="3cf27de5-6694-4e43-bd99-ac7b83aeb7ed" providerId="ADAL" clId="{37E86482-35A1-4FE4-9591-7ACE271D8647}" dt="2021-09-17T05:55:59.229" v="2723" actId="700"/>
          <ac:spMkLst>
            <pc:docMk/>
            <pc:sldMk cId="0" sldId="344"/>
            <ac:spMk id="3" creationId="{F74B049A-DBA7-47A7-8354-2CC34BBA3098}"/>
          </ac:spMkLst>
        </pc:spChg>
        <pc:spChg chg="mod">
          <ac:chgData name="jing guo" userId="3cf27de5-6694-4e43-bd99-ac7b83aeb7ed" providerId="ADAL" clId="{37E86482-35A1-4FE4-9591-7ACE271D8647}" dt="2021-09-17T05:56:06.194" v="2725" actId="1076"/>
          <ac:spMkLst>
            <pc:docMk/>
            <pc:sldMk cId="0" sldId="344"/>
            <ac:spMk id="18" creationId="{850C96A5-BBF7-425E-8FCC-1B1C30714F5F}"/>
          </ac:spMkLst>
        </pc:spChg>
      </pc:sldChg>
      <pc:sldChg chg="add del">
        <pc:chgData name="jing guo" userId="3cf27de5-6694-4e43-bd99-ac7b83aeb7ed" providerId="ADAL" clId="{37E86482-35A1-4FE4-9591-7ACE271D8647}" dt="2021-09-17T06:17:58.537" v="3057" actId="2696"/>
        <pc:sldMkLst>
          <pc:docMk/>
          <pc:sldMk cId="0" sldId="376"/>
        </pc:sldMkLst>
      </pc:sldChg>
      <pc:sldChg chg="addSp delSp modSp add mod modTransition modClrScheme chgLayout">
        <pc:chgData name="jing guo" userId="3cf27de5-6694-4e43-bd99-ac7b83aeb7ed" providerId="ADAL" clId="{37E86482-35A1-4FE4-9591-7ACE271D8647}" dt="2021-09-17T08:21:44.401" v="3425"/>
        <pc:sldMkLst>
          <pc:docMk/>
          <pc:sldMk cId="0" sldId="380"/>
        </pc:sldMkLst>
        <pc:spChg chg="mod">
          <ac:chgData name="jing guo" userId="3cf27de5-6694-4e43-bd99-ac7b83aeb7ed" providerId="ADAL" clId="{37E86482-35A1-4FE4-9591-7ACE271D8647}" dt="2021-09-17T06:14:38.765" v="3036" actId="1076"/>
          <ac:spMkLst>
            <pc:docMk/>
            <pc:sldMk cId="0" sldId="380"/>
            <ac:spMk id="2" creationId="{5BB945CB-E66A-4A7E-A958-B996812D68F0}"/>
          </ac:spMkLst>
        </pc:spChg>
        <pc:spChg chg="mod">
          <ac:chgData name="jing guo" userId="3cf27de5-6694-4e43-bd99-ac7b83aeb7ed" providerId="ADAL" clId="{37E86482-35A1-4FE4-9591-7ACE271D8647}" dt="2021-09-17T06:15:01.133" v="3043" actId="6549"/>
          <ac:spMkLst>
            <pc:docMk/>
            <pc:sldMk cId="0" sldId="380"/>
            <ac:spMk id="58371" creationId="{1F606787-A644-4EAC-8316-0B06C4FAA63C}"/>
          </ac:spMkLst>
        </pc:spChg>
        <pc:picChg chg="add del mod">
          <ac:chgData name="jing guo" userId="3cf27de5-6694-4e43-bd99-ac7b83aeb7ed" providerId="ADAL" clId="{37E86482-35A1-4FE4-9591-7ACE271D8647}" dt="2021-09-17T06:27:42.695" v="3295" actId="21"/>
          <ac:picMkLst>
            <pc:docMk/>
            <pc:sldMk cId="0" sldId="380"/>
            <ac:picMk id="4" creationId="{1488B38E-CD00-4716-9391-454F325C7AD0}"/>
          </ac:picMkLst>
        </pc:picChg>
      </pc:sldChg>
      <pc:sldChg chg="addSp delSp modSp add mod modTransition modClrScheme chgLayout">
        <pc:chgData name="jing guo" userId="3cf27de5-6694-4e43-bd99-ac7b83aeb7ed" providerId="ADAL" clId="{37E86482-35A1-4FE4-9591-7ACE271D8647}" dt="2021-09-17T08:21:44.401" v="3425"/>
        <pc:sldMkLst>
          <pc:docMk/>
          <pc:sldMk cId="0" sldId="384"/>
        </pc:sldMkLst>
        <pc:spChg chg="add del mod ord">
          <ac:chgData name="jing guo" userId="3cf27de5-6694-4e43-bd99-ac7b83aeb7ed" providerId="ADAL" clId="{37E86482-35A1-4FE4-9591-7ACE271D8647}" dt="2021-09-17T05:56:31.481" v="2729" actId="478"/>
          <ac:spMkLst>
            <pc:docMk/>
            <pc:sldMk cId="0" sldId="384"/>
            <ac:spMk id="3" creationId="{21FBFF40-CBFD-43C9-9DF8-CE41B5597456}"/>
          </ac:spMkLst>
        </pc:spChg>
        <pc:spChg chg="add del mod ord">
          <ac:chgData name="jing guo" userId="3cf27de5-6694-4e43-bd99-ac7b83aeb7ed" providerId="ADAL" clId="{37E86482-35A1-4FE4-9591-7ACE271D8647}" dt="2021-09-17T05:56:34.943" v="2730" actId="478"/>
          <ac:spMkLst>
            <pc:docMk/>
            <pc:sldMk cId="0" sldId="384"/>
            <ac:spMk id="4" creationId="{01E7C8C9-98DD-4912-A456-BC2058A4A9CD}"/>
          </ac:spMkLst>
        </pc:spChg>
        <pc:spChg chg="mod">
          <ac:chgData name="jing guo" userId="3cf27de5-6694-4e43-bd99-ac7b83aeb7ed" providerId="ADAL" clId="{37E86482-35A1-4FE4-9591-7ACE271D8647}" dt="2021-09-17T08:10:09.275" v="3389" actId="14100"/>
          <ac:spMkLst>
            <pc:docMk/>
            <pc:sldMk cId="0" sldId="384"/>
            <ac:spMk id="16388" creationId="{48CF9BE8-45B8-42AB-8CBC-905E20DFBD37}"/>
          </ac:spMkLst>
        </pc:spChg>
        <pc:spChg chg="mod">
          <ac:chgData name="jing guo" userId="3cf27de5-6694-4e43-bd99-ac7b83aeb7ed" providerId="ADAL" clId="{37E86482-35A1-4FE4-9591-7ACE271D8647}" dt="2021-09-17T08:10:09.275" v="3389" actId="14100"/>
          <ac:spMkLst>
            <pc:docMk/>
            <pc:sldMk cId="0" sldId="384"/>
            <ac:spMk id="16389" creationId="{B81387BF-75D9-4676-8BBB-D13D7BC50657}"/>
          </ac:spMkLst>
        </pc:spChg>
        <pc:picChg chg="add mod">
          <ac:chgData name="jing guo" userId="3cf27de5-6694-4e43-bd99-ac7b83aeb7ed" providerId="ADAL" clId="{37E86482-35A1-4FE4-9591-7ACE271D8647}" dt="2021-09-17T08:10:11.921" v="3390" actId="1076"/>
          <ac:picMkLst>
            <pc:docMk/>
            <pc:sldMk cId="0" sldId="384"/>
            <ac:picMk id="6" creationId="{9A16A494-A6F9-42D2-A852-6F2E2287F367}"/>
          </ac:picMkLst>
        </pc:picChg>
        <pc:picChg chg="del mod">
          <ac:chgData name="jing guo" userId="3cf27de5-6694-4e43-bd99-ac7b83aeb7ed" providerId="ADAL" clId="{37E86482-35A1-4FE4-9591-7ACE271D8647}" dt="2021-09-17T08:09:54.437" v="3386" actId="478"/>
          <ac:picMkLst>
            <pc:docMk/>
            <pc:sldMk cId="0" sldId="384"/>
            <ac:picMk id="16387" creationId="{740C9AF4-78B5-41DF-AB1C-08B6B1F3A92F}"/>
          </ac:picMkLst>
        </pc:picChg>
      </pc:sldChg>
      <pc:sldChg chg="add del">
        <pc:chgData name="jing guo" userId="3cf27de5-6694-4e43-bd99-ac7b83aeb7ed" providerId="ADAL" clId="{37E86482-35A1-4FE4-9591-7ACE271D8647}" dt="2021-09-17T06:11:27.591" v="2997" actId="47"/>
        <pc:sldMkLst>
          <pc:docMk/>
          <pc:sldMk cId="0" sldId="385"/>
        </pc:sldMkLst>
      </pc:sldChg>
      <pc:sldChg chg="add del">
        <pc:chgData name="jing guo" userId="3cf27de5-6694-4e43-bd99-ac7b83aeb7ed" providerId="ADAL" clId="{37E86482-35A1-4FE4-9591-7ACE271D8647}" dt="2021-09-17T06:11:30.585" v="2999" actId="47"/>
        <pc:sldMkLst>
          <pc:docMk/>
          <pc:sldMk cId="0" sldId="390"/>
        </pc:sldMkLst>
      </pc:sldChg>
      <pc:sldChg chg="addSp delSp modSp add mod modTransition modClrScheme chgLayout">
        <pc:chgData name="jing guo" userId="3cf27de5-6694-4e43-bd99-ac7b83aeb7ed" providerId="ADAL" clId="{37E86482-35A1-4FE4-9591-7ACE271D8647}" dt="2021-09-17T08:21:44.401" v="3425"/>
        <pc:sldMkLst>
          <pc:docMk/>
          <pc:sldMk cId="0" sldId="396"/>
        </pc:sldMkLst>
        <pc:spChg chg="add del mod ord">
          <ac:chgData name="jing guo" userId="3cf27de5-6694-4e43-bd99-ac7b83aeb7ed" providerId="ADAL" clId="{37E86482-35A1-4FE4-9591-7ACE271D8647}" dt="2021-09-17T06:06:06.064" v="2905" actId="700"/>
          <ac:spMkLst>
            <pc:docMk/>
            <pc:sldMk cId="0" sldId="396"/>
            <ac:spMk id="2" creationId="{EFA47884-B3FF-4C3D-A3FD-4E1455427823}"/>
          </ac:spMkLst>
        </pc:spChg>
        <pc:spChg chg="mod">
          <ac:chgData name="jing guo" userId="3cf27de5-6694-4e43-bd99-ac7b83aeb7ed" providerId="ADAL" clId="{37E86482-35A1-4FE4-9591-7ACE271D8647}" dt="2021-09-17T06:06:43.679" v="2925" actId="1076"/>
          <ac:spMkLst>
            <pc:docMk/>
            <pc:sldMk cId="0" sldId="396"/>
            <ac:spMk id="3" creationId="{9834298F-FD5E-47E8-BC8C-E2126E34EE9A}"/>
          </ac:spMkLst>
        </pc:spChg>
        <pc:spChg chg="add del mod ord">
          <ac:chgData name="jing guo" userId="3cf27de5-6694-4e43-bd99-ac7b83aeb7ed" providerId="ADAL" clId="{37E86482-35A1-4FE4-9591-7ACE271D8647}" dt="2021-09-17T06:06:06.064" v="2905" actId="700"/>
          <ac:spMkLst>
            <pc:docMk/>
            <pc:sldMk cId="0" sldId="396"/>
            <ac:spMk id="4" creationId="{A9365E46-8CC6-4910-8910-5F6AF6331DCC}"/>
          </ac:spMkLst>
        </pc:spChg>
        <pc:spChg chg="add del mod ord">
          <ac:chgData name="jing guo" userId="3cf27de5-6694-4e43-bd99-ac7b83aeb7ed" providerId="ADAL" clId="{37E86482-35A1-4FE4-9591-7ACE271D8647}" dt="2021-09-17T06:06:06.064" v="2905" actId="700"/>
          <ac:spMkLst>
            <pc:docMk/>
            <pc:sldMk cId="0" sldId="396"/>
            <ac:spMk id="5" creationId="{B74CA0F1-48A8-414F-996D-35055AD2DB45}"/>
          </ac:spMkLst>
        </pc:spChg>
        <pc:spChg chg="add del mod ord">
          <ac:chgData name="jing guo" userId="3cf27de5-6694-4e43-bd99-ac7b83aeb7ed" providerId="ADAL" clId="{37E86482-35A1-4FE4-9591-7ACE271D8647}" dt="2021-09-17T06:06:06.064" v="2905" actId="700"/>
          <ac:spMkLst>
            <pc:docMk/>
            <pc:sldMk cId="0" sldId="396"/>
            <ac:spMk id="6" creationId="{F8C7A500-D048-4221-8A10-165B4B60B3DD}"/>
          </ac:spMkLst>
        </pc:spChg>
      </pc:sldChg>
      <pc:sldChg chg="add del">
        <pc:chgData name="jing guo" userId="3cf27de5-6694-4e43-bd99-ac7b83aeb7ed" providerId="ADAL" clId="{37E86482-35A1-4FE4-9591-7ACE271D8647}" dt="2021-09-17T05:54:39.910" v="2697" actId="47"/>
        <pc:sldMkLst>
          <pc:docMk/>
          <pc:sldMk cId="0" sldId="398"/>
        </pc:sldMkLst>
      </pc:sldChg>
      <pc:sldChg chg="addSp delSp modSp add del mod modClrScheme chgLayout">
        <pc:chgData name="jing guo" userId="3cf27de5-6694-4e43-bd99-ac7b83aeb7ed" providerId="ADAL" clId="{37E86482-35A1-4FE4-9591-7ACE271D8647}" dt="2021-09-17T08:11:20.683" v="3393" actId="47"/>
        <pc:sldMkLst>
          <pc:docMk/>
          <pc:sldMk cId="0" sldId="401"/>
        </pc:sldMkLst>
        <pc:spChg chg="add del mod">
          <ac:chgData name="jing guo" userId="3cf27de5-6694-4e43-bd99-ac7b83aeb7ed" providerId="ADAL" clId="{37E86482-35A1-4FE4-9591-7ACE271D8647}" dt="2021-09-17T05:59:45.976" v="2808" actId="1076"/>
          <ac:spMkLst>
            <pc:docMk/>
            <pc:sldMk cId="0" sldId="401"/>
            <ac:spMk id="2" creationId="{AAF63839-636D-40A4-943D-484B1110BDB7}"/>
          </ac:spMkLst>
        </pc:spChg>
        <pc:spChg chg="add del mod ord">
          <ac:chgData name="jing guo" userId="3cf27de5-6694-4e43-bd99-ac7b83aeb7ed" providerId="ADAL" clId="{37E86482-35A1-4FE4-9591-7ACE271D8647}" dt="2021-09-17T05:59:35.083" v="2804" actId="478"/>
          <ac:spMkLst>
            <pc:docMk/>
            <pc:sldMk cId="0" sldId="401"/>
            <ac:spMk id="3" creationId="{45C9E057-E959-4ACF-995C-4EC964F1BF27}"/>
          </ac:spMkLst>
        </pc:spChg>
        <pc:spChg chg="add del mod ord">
          <ac:chgData name="jing guo" userId="3cf27de5-6694-4e43-bd99-ac7b83aeb7ed" providerId="ADAL" clId="{37E86482-35A1-4FE4-9591-7ACE271D8647}" dt="2021-09-17T05:59:42.433" v="2807" actId="478"/>
          <ac:spMkLst>
            <pc:docMk/>
            <pc:sldMk cId="0" sldId="401"/>
            <ac:spMk id="4" creationId="{5F43335B-FE5B-441B-AADC-D70746ED6EA1}"/>
          </ac:spMkLst>
        </pc:spChg>
        <pc:spChg chg="mod">
          <ac:chgData name="jing guo" userId="3cf27de5-6694-4e43-bd99-ac7b83aeb7ed" providerId="ADAL" clId="{37E86482-35A1-4FE4-9591-7ACE271D8647}" dt="2021-09-17T06:00:37.516" v="2815" actId="1076"/>
          <ac:spMkLst>
            <pc:docMk/>
            <pc:sldMk cId="0" sldId="401"/>
            <ac:spMk id="8" creationId="{0FC49AD7-90B6-4B67-9A2E-901C484A4C34}"/>
          </ac:spMkLst>
        </pc:spChg>
        <pc:spChg chg="mod">
          <ac:chgData name="jing guo" userId="3cf27de5-6694-4e43-bd99-ac7b83aeb7ed" providerId="ADAL" clId="{37E86482-35A1-4FE4-9591-7ACE271D8647}" dt="2021-09-17T06:00:28.427" v="2813" actId="1076"/>
          <ac:spMkLst>
            <pc:docMk/>
            <pc:sldMk cId="0" sldId="401"/>
            <ac:spMk id="17411" creationId="{652B20E0-C876-4EDB-B6EE-6715855B57E4}"/>
          </ac:spMkLst>
        </pc:spChg>
        <pc:spChg chg="mod">
          <ac:chgData name="jing guo" userId="3cf27de5-6694-4e43-bd99-ac7b83aeb7ed" providerId="ADAL" clId="{37E86482-35A1-4FE4-9591-7ACE271D8647}" dt="2021-09-17T06:00:34.172" v="2814" actId="1076"/>
          <ac:spMkLst>
            <pc:docMk/>
            <pc:sldMk cId="0" sldId="401"/>
            <ac:spMk id="17412" creationId="{F82F49FD-3602-4D77-B3A6-D2321F298797}"/>
          </ac:spMkLst>
        </pc:spChg>
        <pc:spChg chg="mod">
          <ac:chgData name="jing guo" userId="3cf27de5-6694-4e43-bd99-ac7b83aeb7ed" providerId="ADAL" clId="{37E86482-35A1-4FE4-9591-7ACE271D8647}" dt="2021-09-17T06:00:37.516" v="2815" actId="1076"/>
          <ac:spMkLst>
            <pc:docMk/>
            <pc:sldMk cId="0" sldId="401"/>
            <ac:spMk id="17414" creationId="{8CF2DC2D-E162-46D0-99F6-1FE7EB9B9D75}"/>
          </ac:spMkLst>
        </pc:spChg>
        <pc:spChg chg="mod">
          <ac:chgData name="jing guo" userId="3cf27de5-6694-4e43-bd99-ac7b83aeb7ed" providerId="ADAL" clId="{37E86482-35A1-4FE4-9591-7ACE271D8647}" dt="2021-09-17T06:00:37.516" v="2815" actId="1076"/>
          <ac:spMkLst>
            <pc:docMk/>
            <pc:sldMk cId="0" sldId="401"/>
            <ac:spMk id="17415" creationId="{1EA8ED04-4698-4B8B-BD77-1A1F30FD3BDD}"/>
          </ac:spMkLst>
        </pc:spChg>
        <pc:spChg chg="mod">
          <ac:chgData name="jing guo" userId="3cf27de5-6694-4e43-bd99-ac7b83aeb7ed" providerId="ADAL" clId="{37E86482-35A1-4FE4-9591-7ACE271D8647}" dt="2021-09-17T06:00:37.516" v="2815" actId="1076"/>
          <ac:spMkLst>
            <pc:docMk/>
            <pc:sldMk cId="0" sldId="401"/>
            <ac:spMk id="17416" creationId="{99C3E2D6-15D8-41DE-A8B8-7DBEB15935C6}"/>
          </ac:spMkLst>
        </pc:spChg>
        <pc:spChg chg="mod">
          <ac:chgData name="jing guo" userId="3cf27de5-6694-4e43-bd99-ac7b83aeb7ed" providerId="ADAL" clId="{37E86482-35A1-4FE4-9591-7ACE271D8647}" dt="2021-09-17T06:00:37.516" v="2815" actId="1076"/>
          <ac:spMkLst>
            <pc:docMk/>
            <pc:sldMk cId="0" sldId="401"/>
            <ac:spMk id="17417" creationId="{204426D1-5A79-49FB-AECA-717400493CB0}"/>
          </ac:spMkLst>
        </pc:spChg>
        <pc:grpChg chg="mod">
          <ac:chgData name="jing guo" userId="3cf27de5-6694-4e43-bd99-ac7b83aeb7ed" providerId="ADAL" clId="{37E86482-35A1-4FE4-9591-7ACE271D8647}" dt="2021-09-17T06:00:37.516" v="2815" actId="1076"/>
          <ac:grpSpMkLst>
            <pc:docMk/>
            <pc:sldMk cId="0" sldId="401"/>
            <ac:grpSpMk id="17413" creationId="{C961171C-AABF-4F3E-B7D6-78D614EB9BC7}"/>
          </ac:grpSpMkLst>
        </pc:grpChg>
      </pc:sldChg>
      <pc:sldChg chg="addSp delSp modSp add mod modTransition modClrScheme chgLayout">
        <pc:chgData name="jing guo" userId="3cf27de5-6694-4e43-bd99-ac7b83aeb7ed" providerId="ADAL" clId="{37E86482-35A1-4FE4-9591-7ACE271D8647}" dt="2021-09-17T08:21:44.401" v="3425"/>
        <pc:sldMkLst>
          <pc:docMk/>
          <pc:sldMk cId="0" sldId="402"/>
        </pc:sldMkLst>
        <pc:spChg chg="add del mod ord">
          <ac:chgData name="jing guo" userId="3cf27de5-6694-4e43-bd99-ac7b83aeb7ed" providerId="ADAL" clId="{37E86482-35A1-4FE4-9591-7ACE271D8647}" dt="2021-09-17T05:59:59.794" v="2810" actId="478"/>
          <ac:spMkLst>
            <pc:docMk/>
            <pc:sldMk cId="0" sldId="402"/>
            <ac:spMk id="3" creationId="{635BEB67-7020-41F6-9D21-C1190DE7BA73}"/>
          </ac:spMkLst>
        </pc:spChg>
        <pc:spChg chg="add del mod ord">
          <ac:chgData name="jing guo" userId="3cf27de5-6694-4e43-bd99-ac7b83aeb7ed" providerId="ADAL" clId="{37E86482-35A1-4FE4-9591-7ACE271D8647}" dt="2021-09-17T06:00:00.969" v="2811" actId="478"/>
          <ac:spMkLst>
            <pc:docMk/>
            <pc:sldMk cId="0" sldId="402"/>
            <ac:spMk id="4" creationId="{668269E4-0FFD-4CF3-BF1B-02829AD54F8D}"/>
          </ac:spMkLst>
        </pc:spChg>
        <pc:spChg chg="mod">
          <ac:chgData name="jing guo" userId="3cf27de5-6694-4e43-bd99-ac7b83aeb7ed" providerId="ADAL" clId="{37E86482-35A1-4FE4-9591-7ACE271D8647}" dt="2021-09-17T06:00:42.565" v="2816" actId="1076"/>
          <ac:spMkLst>
            <pc:docMk/>
            <pc:sldMk cId="0" sldId="402"/>
            <ac:spMk id="18435" creationId="{F95FFB2C-7529-48BC-A5BB-1EC3AFCFF77F}"/>
          </ac:spMkLst>
        </pc:spChg>
        <pc:picChg chg="mod">
          <ac:chgData name="jing guo" userId="3cf27de5-6694-4e43-bd99-ac7b83aeb7ed" providerId="ADAL" clId="{37E86482-35A1-4FE4-9591-7ACE271D8647}" dt="2021-09-17T06:00:45.984" v="2818" actId="1076"/>
          <ac:picMkLst>
            <pc:docMk/>
            <pc:sldMk cId="0" sldId="402"/>
            <ac:picMk id="18436" creationId="{26C7D605-488D-496E-B655-946EF3026FD8}"/>
          </ac:picMkLst>
        </pc:picChg>
        <pc:picChg chg="mod">
          <ac:chgData name="jing guo" userId="3cf27de5-6694-4e43-bd99-ac7b83aeb7ed" providerId="ADAL" clId="{37E86482-35A1-4FE4-9591-7ACE271D8647}" dt="2021-09-17T06:00:44.552" v="2817" actId="1076"/>
          <ac:picMkLst>
            <pc:docMk/>
            <pc:sldMk cId="0" sldId="402"/>
            <ac:picMk id="18437" creationId="{853987D2-A227-40A2-A89A-8B138CA26958}"/>
          </ac:picMkLst>
        </pc:picChg>
      </pc:sldChg>
      <pc:sldChg chg="modSp add mod modTransition modClrScheme chgLayout">
        <pc:chgData name="jing guo" userId="3cf27de5-6694-4e43-bd99-ac7b83aeb7ed" providerId="ADAL" clId="{37E86482-35A1-4FE4-9591-7ACE271D8647}" dt="2021-09-17T08:21:44.401" v="3425"/>
        <pc:sldMkLst>
          <pc:docMk/>
          <pc:sldMk cId="0" sldId="403"/>
        </pc:sldMkLst>
        <pc:spChg chg="mod">
          <ac:chgData name="jing guo" userId="3cf27de5-6694-4e43-bd99-ac7b83aeb7ed" providerId="ADAL" clId="{37E86482-35A1-4FE4-9591-7ACE271D8647}" dt="2021-09-17T06:00:57.025" v="2820" actId="1076"/>
          <ac:spMkLst>
            <pc:docMk/>
            <pc:sldMk cId="0" sldId="403"/>
            <ac:spMk id="2" creationId="{9676CA9E-6310-4145-AC22-4C37CABBBFFC}"/>
          </ac:spMkLst>
        </pc:spChg>
      </pc:sldChg>
      <pc:sldChg chg="modSp add mod modTransition modClrScheme chgLayout">
        <pc:chgData name="jing guo" userId="3cf27de5-6694-4e43-bd99-ac7b83aeb7ed" providerId="ADAL" clId="{37E86482-35A1-4FE4-9591-7ACE271D8647}" dt="2021-09-17T08:21:44.401" v="3425"/>
        <pc:sldMkLst>
          <pc:docMk/>
          <pc:sldMk cId="0" sldId="404"/>
        </pc:sldMkLst>
        <pc:spChg chg="mod">
          <ac:chgData name="jing guo" userId="3cf27de5-6694-4e43-bd99-ac7b83aeb7ed" providerId="ADAL" clId="{37E86482-35A1-4FE4-9591-7ACE271D8647}" dt="2021-09-17T06:01:05.672" v="2822" actId="1076"/>
          <ac:spMkLst>
            <pc:docMk/>
            <pc:sldMk cId="0" sldId="404"/>
            <ac:spMk id="2" creationId="{2BCA0F7F-2E5C-4760-810A-79B296292C65}"/>
          </ac:spMkLst>
        </pc:spChg>
        <pc:picChg chg="mod">
          <ac:chgData name="jing guo" userId="3cf27de5-6694-4e43-bd99-ac7b83aeb7ed" providerId="ADAL" clId="{37E86482-35A1-4FE4-9591-7ACE271D8647}" dt="2021-09-17T06:01:07.539" v="2823" actId="1076"/>
          <ac:picMkLst>
            <pc:docMk/>
            <pc:sldMk cId="0" sldId="404"/>
            <ac:picMk id="20484" creationId="{660CEDB1-148D-4F7B-B44E-B1F28A9A2B9D}"/>
          </ac:picMkLst>
        </pc:picChg>
      </pc:sldChg>
      <pc:sldChg chg="modSp add mod modTransition modClrScheme chgLayout">
        <pc:chgData name="jing guo" userId="3cf27de5-6694-4e43-bd99-ac7b83aeb7ed" providerId="ADAL" clId="{37E86482-35A1-4FE4-9591-7ACE271D8647}" dt="2021-09-17T08:21:44.401" v="3425"/>
        <pc:sldMkLst>
          <pc:docMk/>
          <pc:sldMk cId="0" sldId="407"/>
        </pc:sldMkLst>
        <pc:spChg chg="mod">
          <ac:chgData name="jing guo" userId="3cf27de5-6694-4e43-bd99-ac7b83aeb7ed" providerId="ADAL" clId="{37E86482-35A1-4FE4-9591-7ACE271D8647}" dt="2021-09-17T06:06:46.889" v="2926" actId="1076"/>
          <ac:spMkLst>
            <pc:docMk/>
            <pc:sldMk cId="0" sldId="407"/>
            <ac:spMk id="3" creationId="{3215D19B-D5CB-4C75-9879-97DC3F1C1016}"/>
          </ac:spMkLst>
        </pc:spChg>
      </pc:sldChg>
      <pc:sldChg chg="modSp add mod modTransition modClrScheme chgLayout">
        <pc:chgData name="jing guo" userId="3cf27de5-6694-4e43-bd99-ac7b83aeb7ed" providerId="ADAL" clId="{37E86482-35A1-4FE4-9591-7ACE271D8647}" dt="2021-09-17T08:21:44.401" v="3425"/>
        <pc:sldMkLst>
          <pc:docMk/>
          <pc:sldMk cId="0" sldId="409"/>
        </pc:sldMkLst>
        <pc:spChg chg="mod">
          <ac:chgData name="jing guo" userId="3cf27de5-6694-4e43-bd99-ac7b83aeb7ed" providerId="ADAL" clId="{37E86482-35A1-4FE4-9591-7ACE271D8647}" dt="2021-09-17T06:06:54.165" v="2928" actId="1076"/>
          <ac:spMkLst>
            <pc:docMk/>
            <pc:sldMk cId="0" sldId="409"/>
            <ac:spMk id="3" creationId="{9E653C81-F63F-456B-91DE-CB86F6ECB46F}"/>
          </ac:spMkLst>
        </pc:spChg>
      </pc:sldChg>
      <pc:sldChg chg="modSp add mod modTransition modClrScheme chgLayout">
        <pc:chgData name="jing guo" userId="3cf27de5-6694-4e43-bd99-ac7b83aeb7ed" providerId="ADAL" clId="{37E86482-35A1-4FE4-9591-7ACE271D8647}" dt="2021-09-17T08:21:44.401" v="3425"/>
        <pc:sldMkLst>
          <pc:docMk/>
          <pc:sldMk cId="0" sldId="410"/>
        </pc:sldMkLst>
        <pc:spChg chg="mod">
          <ac:chgData name="jing guo" userId="3cf27de5-6694-4e43-bd99-ac7b83aeb7ed" providerId="ADAL" clId="{37E86482-35A1-4FE4-9591-7ACE271D8647}" dt="2021-09-17T06:07:01.108" v="2930" actId="1076"/>
          <ac:spMkLst>
            <pc:docMk/>
            <pc:sldMk cId="0" sldId="410"/>
            <ac:spMk id="3" creationId="{43564B86-FE50-459D-953E-BB10945CAD2B}"/>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1"/>
        </pc:sldMkLst>
        <pc:spChg chg="mod">
          <ac:chgData name="jing guo" userId="3cf27de5-6694-4e43-bd99-ac7b83aeb7ed" providerId="ADAL" clId="{37E86482-35A1-4FE4-9591-7ACE271D8647}" dt="2021-09-17T06:07:13.024" v="2935" actId="1036"/>
          <ac:spMkLst>
            <pc:docMk/>
            <pc:sldMk cId="0" sldId="411"/>
            <ac:spMk id="3" creationId="{4224D75D-62D4-4B01-9698-7E40C6CFF259}"/>
          </ac:spMkLst>
        </pc:spChg>
        <pc:spChg chg="add del mod">
          <ac:chgData name="jing guo" userId="3cf27de5-6694-4e43-bd99-ac7b83aeb7ed" providerId="ADAL" clId="{37E86482-35A1-4FE4-9591-7ACE271D8647}" dt="2021-09-17T06:07:58.384" v="2945" actId="478"/>
          <ac:spMkLst>
            <pc:docMk/>
            <pc:sldMk cId="0" sldId="411"/>
            <ac:spMk id="6" creationId="{26D6C49D-F732-4B88-AADE-F28C9629104F}"/>
          </ac:spMkLst>
        </pc:spChg>
        <pc:spChg chg="mod">
          <ac:chgData name="jing guo" userId="3cf27de5-6694-4e43-bd99-ac7b83aeb7ed" providerId="ADAL" clId="{37E86482-35A1-4FE4-9591-7ACE271D8647}" dt="2021-09-17T06:08:05.496" v="2949" actId="20577"/>
          <ac:spMkLst>
            <pc:docMk/>
            <pc:sldMk cId="0" sldId="411"/>
            <ac:spMk id="38915" creationId="{62F560A1-F7B0-45C2-8CAF-A07618E94CA6}"/>
          </ac:spMkLst>
        </pc:spChg>
      </pc:sldChg>
      <pc:sldChg chg="modSp add del mod modClrScheme chgLayout">
        <pc:chgData name="jing guo" userId="3cf27de5-6694-4e43-bd99-ac7b83aeb7ed" providerId="ADAL" clId="{37E86482-35A1-4FE4-9591-7ACE271D8647}" dt="2021-09-17T06:08:25.015" v="2952" actId="47"/>
        <pc:sldMkLst>
          <pc:docMk/>
          <pc:sldMk cId="0" sldId="412"/>
        </pc:sldMkLst>
        <pc:spChg chg="mod">
          <ac:chgData name="jing guo" userId="3cf27de5-6694-4e43-bd99-ac7b83aeb7ed" providerId="ADAL" clId="{37E86482-35A1-4FE4-9591-7ACE271D8647}" dt="2021-09-17T06:08:16.140" v="2951" actId="1076"/>
          <ac:spMkLst>
            <pc:docMk/>
            <pc:sldMk cId="0" sldId="412"/>
            <ac:spMk id="3" creationId="{B00AD9DB-0E43-4184-B105-EDA9E8D62AFA}"/>
          </ac:spMkLst>
        </pc:spChg>
      </pc:sldChg>
      <pc:sldChg chg="modSp add del mod modTransition modClrScheme chgLayout">
        <pc:chgData name="jing guo" userId="3cf27de5-6694-4e43-bd99-ac7b83aeb7ed" providerId="ADAL" clId="{37E86482-35A1-4FE4-9591-7ACE271D8647}" dt="2021-09-17T08:21:44.401" v="3425"/>
        <pc:sldMkLst>
          <pc:docMk/>
          <pc:sldMk cId="0" sldId="413"/>
        </pc:sldMkLst>
        <pc:spChg chg="mod">
          <ac:chgData name="jing guo" userId="3cf27de5-6694-4e43-bd99-ac7b83aeb7ed" providerId="ADAL" clId="{37E86482-35A1-4FE4-9591-7ACE271D8647}" dt="2021-09-17T06:08:57.345" v="2961" actId="1076"/>
          <ac:spMkLst>
            <pc:docMk/>
            <pc:sldMk cId="0" sldId="413"/>
            <ac:spMk id="3" creationId="{5C30A061-D70E-4D18-848B-97E0E2E83145}"/>
          </ac:spMkLst>
        </pc:spChg>
        <pc:spChg chg="mod">
          <ac:chgData name="jing guo" userId="3cf27de5-6694-4e43-bd99-ac7b83aeb7ed" providerId="ADAL" clId="{37E86482-35A1-4FE4-9591-7ACE271D8647}" dt="2021-09-17T06:09:01.293" v="2962" actId="1076"/>
          <ac:spMkLst>
            <pc:docMk/>
            <pc:sldMk cId="0" sldId="413"/>
            <ac:spMk id="40963" creationId="{2E53AB40-63D2-4258-99FD-C89C6CCE50E5}"/>
          </ac:spMkLst>
        </pc:spChg>
      </pc:sldChg>
      <pc:sldChg chg="modSp add del mod modTransition modClrScheme chgLayout">
        <pc:chgData name="jing guo" userId="3cf27de5-6694-4e43-bd99-ac7b83aeb7ed" providerId="ADAL" clId="{37E86482-35A1-4FE4-9591-7ACE271D8647}" dt="2021-09-17T08:21:44.401" v="3425"/>
        <pc:sldMkLst>
          <pc:docMk/>
          <pc:sldMk cId="0" sldId="414"/>
        </pc:sldMkLst>
        <pc:spChg chg="mod">
          <ac:chgData name="jing guo" userId="3cf27de5-6694-4e43-bd99-ac7b83aeb7ed" providerId="ADAL" clId="{37E86482-35A1-4FE4-9591-7ACE271D8647}" dt="2021-09-17T06:09:10.479" v="2964" actId="1076"/>
          <ac:spMkLst>
            <pc:docMk/>
            <pc:sldMk cId="0" sldId="414"/>
            <ac:spMk id="3" creationId="{0C1CAEBB-939A-4C7B-8981-054B321F5B39}"/>
          </ac:spMkLst>
        </pc:spChg>
        <pc:spChg chg="mod">
          <ac:chgData name="jing guo" userId="3cf27de5-6694-4e43-bd99-ac7b83aeb7ed" providerId="ADAL" clId="{37E86482-35A1-4FE4-9591-7ACE271D8647}" dt="2021-09-17T06:09:15.024" v="2966" actId="1076"/>
          <ac:spMkLst>
            <pc:docMk/>
            <pc:sldMk cId="0" sldId="414"/>
            <ac:spMk id="41987" creationId="{488A6112-437D-487A-B9B4-2399ABA4C137}"/>
          </ac:spMkLst>
        </pc:spChg>
      </pc:sldChg>
      <pc:sldChg chg="modSp add mod modTransition modClrScheme chgLayout">
        <pc:chgData name="jing guo" userId="3cf27de5-6694-4e43-bd99-ac7b83aeb7ed" providerId="ADAL" clId="{37E86482-35A1-4FE4-9591-7ACE271D8647}" dt="2021-09-17T08:21:44.401" v="3425"/>
        <pc:sldMkLst>
          <pc:docMk/>
          <pc:sldMk cId="0" sldId="415"/>
        </pc:sldMkLst>
        <pc:spChg chg="mod">
          <ac:chgData name="jing guo" userId="3cf27de5-6694-4e43-bd99-ac7b83aeb7ed" providerId="ADAL" clId="{37E86482-35A1-4FE4-9591-7ACE271D8647}" dt="2021-09-17T06:09:35.366" v="2970" actId="14100"/>
          <ac:spMkLst>
            <pc:docMk/>
            <pc:sldMk cId="0" sldId="415"/>
            <ac:spMk id="43011" creationId="{85351538-7C27-41E4-9BE4-9411F454F652}"/>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6"/>
        </pc:sldMkLst>
        <pc:spChg chg="add mod">
          <ac:chgData name="jing guo" userId="3cf27de5-6694-4e43-bd99-ac7b83aeb7ed" providerId="ADAL" clId="{37E86482-35A1-4FE4-9591-7ACE271D8647}" dt="2021-09-17T06:04:51.686" v="2899" actId="20578"/>
          <ac:spMkLst>
            <pc:docMk/>
            <pc:sldMk cId="0" sldId="416"/>
            <ac:spMk id="12" creationId="{E59B1FEB-0B07-4B2E-890F-D1E2A2E82C11}"/>
          </ac:spMkLst>
        </pc:spChg>
        <pc:spChg chg="mod">
          <ac:chgData name="jing guo" userId="3cf27de5-6694-4e43-bd99-ac7b83aeb7ed" providerId="ADAL" clId="{37E86482-35A1-4FE4-9591-7ACE271D8647}" dt="2021-09-17T06:06:35.012" v="2924" actId="20577"/>
          <ac:spMkLst>
            <pc:docMk/>
            <pc:sldMk cId="0" sldId="416"/>
            <ac:spMk id="18" creationId="{BD98BAA1-CED7-4BD8-9D8A-A4B0685423DA}"/>
          </ac:spMkLst>
        </pc:spChg>
        <pc:spChg chg="del">
          <ac:chgData name="jing guo" userId="3cf27de5-6694-4e43-bd99-ac7b83aeb7ed" providerId="ADAL" clId="{37E86482-35A1-4FE4-9591-7ACE271D8647}" dt="2021-09-17T06:04:12.906" v="2853" actId="478"/>
          <ac:spMkLst>
            <pc:docMk/>
            <pc:sldMk cId="0" sldId="416"/>
            <ac:spMk id="33798" creationId="{CA970575-72E8-4132-9B9A-AD09CAC9F3C0}"/>
          </ac:spMkLst>
        </pc:spChg>
        <pc:spChg chg="mod">
          <ac:chgData name="jing guo" userId="3cf27de5-6694-4e43-bd99-ac7b83aeb7ed" providerId="ADAL" clId="{37E86482-35A1-4FE4-9591-7ACE271D8647}" dt="2021-09-17T06:04:23.254" v="2855" actId="20577"/>
          <ac:spMkLst>
            <pc:docMk/>
            <pc:sldMk cId="0" sldId="416"/>
            <ac:spMk id="33799" creationId="{9410708F-3EB6-49F1-98AE-3668A6083D23}"/>
          </ac:spMkLst>
        </pc:spChg>
        <pc:spChg chg="mod">
          <ac:chgData name="jing guo" userId="3cf27de5-6694-4e43-bd99-ac7b83aeb7ed" providerId="ADAL" clId="{37E86482-35A1-4FE4-9591-7ACE271D8647}" dt="2021-09-17T06:04:24.810" v="2856" actId="20577"/>
          <ac:spMkLst>
            <pc:docMk/>
            <pc:sldMk cId="0" sldId="416"/>
            <ac:spMk id="33800" creationId="{0A9C61AF-E065-448F-8A80-594CE738F0AE}"/>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7"/>
        </pc:sldMkLst>
        <pc:spChg chg="mod">
          <ac:chgData name="jing guo" userId="3cf27de5-6694-4e43-bd99-ac7b83aeb7ed" providerId="ADAL" clId="{37E86482-35A1-4FE4-9591-7ACE271D8647}" dt="2021-09-17T06:11:19.997" v="2996" actId="14100"/>
          <ac:spMkLst>
            <pc:docMk/>
            <pc:sldMk cId="0" sldId="417"/>
            <ac:spMk id="8" creationId="{BAC1CA78-D5C7-4221-8EBC-526E23BEF61F}"/>
          </ac:spMkLst>
        </pc:spChg>
        <pc:spChg chg="add mod">
          <ac:chgData name="jing guo" userId="3cf27de5-6694-4e43-bd99-ac7b83aeb7ed" providerId="ADAL" clId="{37E86482-35A1-4FE4-9591-7ACE271D8647}" dt="2021-09-17T06:11:09.739" v="2994" actId="1035"/>
          <ac:spMkLst>
            <pc:docMk/>
            <pc:sldMk cId="0" sldId="417"/>
            <ac:spMk id="12" creationId="{32D68653-7DC9-44C1-A787-EC838C0EA2E6}"/>
          </ac:spMkLst>
        </pc:spChg>
        <pc:spChg chg="add mod">
          <ac:chgData name="jing guo" userId="3cf27de5-6694-4e43-bd99-ac7b83aeb7ed" providerId="ADAL" clId="{37E86482-35A1-4FE4-9591-7ACE271D8647}" dt="2021-09-17T06:11:09.739" v="2994" actId="1035"/>
          <ac:spMkLst>
            <pc:docMk/>
            <pc:sldMk cId="0" sldId="417"/>
            <ac:spMk id="14" creationId="{60F1EB01-D9BA-4388-AA6B-634FC362E657}"/>
          </ac:spMkLst>
        </pc:spChg>
        <pc:spChg chg="add mod">
          <ac:chgData name="jing guo" userId="3cf27de5-6694-4e43-bd99-ac7b83aeb7ed" providerId="ADAL" clId="{37E86482-35A1-4FE4-9591-7ACE271D8647}" dt="2021-09-17T06:11:09.739" v="2994" actId="1035"/>
          <ac:spMkLst>
            <pc:docMk/>
            <pc:sldMk cId="0" sldId="417"/>
            <ac:spMk id="15" creationId="{299DE374-CDC5-432D-AED2-F4CBADD90C7C}"/>
          </ac:spMkLst>
        </pc:spChg>
        <pc:spChg chg="mod">
          <ac:chgData name="jing guo" userId="3cf27de5-6694-4e43-bd99-ac7b83aeb7ed" providerId="ADAL" clId="{37E86482-35A1-4FE4-9591-7ACE271D8647}" dt="2021-09-17T06:09:51.392" v="2983" actId="1076"/>
          <ac:spMkLst>
            <pc:docMk/>
            <pc:sldMk cId="0" sldId="417"/>
            <ac:spMk id="18" creationId="{85D8574E-DFAB-4691-B280-25A36ACE2B39}"/>
          </ac:spMkLst>
        </pc:spChg>
        <pc:spChg chg="del">
          <ac:chgData name="jing guo" userId="3cf27de5-6694-4e43-bd99-ac7b83aeb7ed" providerId="ADAL" clId="{37E86482-35A1-4FE4-9591-7ACE271D8647}" dt="2021-09-17T06:10:34.429" v="2986" actId="478"/>
          <ac:spMkLst>
            <pc:docMk/>
            <pc:sldMk cId="0" sldId="417"/>
            <ac:spMk id="44038" creationId="{B75654D3-38C4-4B17-9AF5-FE137A907C6F}"/>
          </ac:spMkLst>
        </pc:spChg>
        <pc:spChg chg="del">
          <ac:chgData name="jing guo" userId="3cf27de5-6694-4e43-bd99-ac7b83aeb7ed" providerId="ADAL" clId="{37E86482-35A1-4FE4-9591-7ACE271D8647}" dt="2021-09-17T06:10:34.429" v="2986" actId="478"/>
          <ac:spMkLst>
            <pc:docMk/>
            <pc:sldMk cId="0" sldId="417"/>
            <ac:spMk id="44039" creationId="{4681B8CF-89B9-45F3-A97A-4F19C5323402}"/>
          </ac:spMkLst>
        </pc:spChg>
        <pc:spChg chg="del">
          <ac:chgData name="jing guo" userId="3cf27de5-6694-4e43-bd99-ac7b83aeb7ed" providerId="ADAL" clId="{37E86482-35A1-4FE4-9591-7ACE271D8647}" dt="2021-09-17T06:10:34.429" v="2986" actId="478"/>
          <ac:spMkLst>
            <pc:docMk/>
            <pc:sldMk cId="0" sldId="417"/>
            <ac:spMk id="44040" creationId="{AD1807E0-838B-40B9-9573-BADB403B6E4E}"/>
          </ac:spMkLst>
        </pc:spChg>
        <pc:spChg chg="add del">
          <ac:chgData name="jing guo" userId="3cf27de5-6694-4e43-bd99-ac7b83aeb7ed" providerId="ADAL" clId="{37E86482-35A1-4FE4-9591-7ACE271D8647}" dt="2021-09-17T06:10:59.999" v="2991" actId="478"/>
          <ac:spMkLst>
            <pc:docMk/>
            <pc:sldMk cId="0" sldId="417"/>
            <ac:spMk id="44043" creationId="{F28C5669-F3B2-4E31-8C40-0AB7239C3B74}"/>
          </ac:spMkLst>
        </pc:spChg>
        <pc:grpChg chg="add del mod">
          <ac:chgData name="jing guo" userId="3cf27de5-6694-4e43-bd99-ac7b83aeb7ed" providerId="ADAL" clId="{37E86482-35A1-4FE4-9591-7ACE271D8647}" dt="2021-09-17T06:10:59.999" v="2991" actId="478"/>
          <ac:grpSpMkLst>
            <pc:docMk/>
            <pc:sldMk cId="0" sldId="417"/>
            <ac:grpSpMk id="44041" creationId="{AC2A5041-A066-4342-93EC-26859B037EEC}"/>
          </ac:grpSpMkLst>
        </pc:grpChg>
      </pc:sldChg>
      <pc:sldChg chg="add del">
        <pc:chgData name="jing guo" userId="3cf27de5-6694-4e43-bd99-ac7b83aeb7ed" providerId="ADAL" clId="{37E86482-35A1-4FE4-9591-7ACE271D8647}" dt="2021-09-17T06:11:29.560" v="2998" actId="47"/>
        <pc:sldMkLst>
          <pc:docMk/>
          <pc:sldMk cId="0" sldId="418"/>
        </pc:sldMkLst>
      </pc:sldChg>
      <pc:sldChg chg="add del">
        <pc:chgData name="jing guo" userId="3cf27de5-6694-4e43-bd99-ac7b83aeb7ed" providerId="ADAL" clId="{37E86482-35A1-4FE4-9591-7ACE271D8647}" dt="2021-09-17T06:11:35.170" v="3000" actId="47"/>
        <pc:sldMkLst>
          <pc:docMk/>
          <pc:sldMk cId="0" sldId="419"/>
        </pc:sldMkLst>
      </pc:sldChg>
      <pc:sldChg chg="add del">
        <pc:chgData name="jing guo" userId="3cf27de5-6694-4e43-bd99-ac7b83aeb7ed" providerId="ADAL" clId="{37E86482-35A1-4FE4-9591-7ACE271D8647}" dt="2021-09-17T06:12:13.692" v="3001" actId="47"/>
        <pc:sldMkLst>
          <pc:docMk/>
          <pc:sldMk cId="0" sldId="420"/>
        </pc:sldMkLst>
      </pc:sldChg>
      <pc:sldChg chg="modSp add mod modTransition modClrScheme chgLayout">
        <pc:chgData name="jing guo" userId="3cf27de5-6694-4e43-bd99-ac7b83aeb7ed" providerId="ADAL" clId="{37E86482-35A1-4FE4-9591-7ACE271D8647}" dt="2021-09-17T08:21:44.401" v="3425"/>
        <pc:sldMkLst>
          <pc:docMk/>
          <pc:sldMk cId="0" sldId="421"/>
        </pc:sldMkLst>
        <pc:spChg chg="mod">
          <ac:chgData name="jing guo" userId="3cf27de5-6694-4e43-bd99-ac7b83aeb7ed" providerId="ADAL" clId="{37E86482-35A1-4FE4-9591-7ACE271D8647}" dt="2021-09-17T06:12:20.666" v="3003" actId="1076"/>
          <ac:spMkLst>
            <pc:docMk/>
            <pc:sldMk cId="0" sldId="421"/>
            <ac:spMk id="3" creationId="{968A47CE-21FA-4998-9231-3C96B814506B}"/>
          </ac:spMkLst>
        </pc:spChg>
      </pc:sldChg>
      <pc:sldChg chg="modSp add del mod modClrScheme chgLayout">
        <pc:chgData name="jing guo" userId="3cf27de5-6694-4e43-bd99-ac7b83aeb7ed" providerId="ADAL" clId="{37E86482-35A1-4FE4-9591-7ACE271D8647}" dt="2021-09-17T08:11:40.560" v="3394" actId="2696"/>
        <pc:sldMkLst>
          <pc:docMk/>
          <pc:sldMk cId="3049662640" sldId="422"/>
        </pc:sldMkLst>
        <pc:spChg chg="mod">
          <ac:chgData name="jing guo" userId="3cf27de5-6694-4e43-bd99-ac7b83aeb7ed" providerId="ADAL" clId="{37E86482-35A1-4FE4-9591-7ACE271D8647}" dt="2021-09-17T06:01:46.682" v="2832" actId="1076"/>
          <ac:spMkLst>
            <pc:docMk/>
            <pc:sldMk cId="3049662640" sldId="422"/>
            <ac:spMk id="2" creationId="{BADA2853-5E3B-4F8A-BABA-A69E9033B119}"/>
          </ac:spMkLst>
        </pc:spChg>
      </pc:sldChg>
      <pc:sldChg chg="modSp add mod modTransition modClrScheme chgLayout">
        <pc:chgData name="jing guo" userId="3cf27de5-6694-4e43-bd99-ac7b83aeb7ed" providerId="ADAL" clId="{37E86482-35A1-4FE4-9591-7ACE271D8647}" dt="2021-09-17T08:21:44.401" v="3425"/>
        <pc:sldMkLst>
          <pc:docMk/>
          <pc:sldMk cId="0" sldId="423"/>
        </pc:sldMkLst>
        <pc:spChg chg="mod">
          <ac:chgData name="jing guo" userId="3cf27de5-6694-4e43-bd99-ac7b83aeb7ed" providerId="ADAL" clId="{37E86482-35A1-4FE4-9591-7ACE271D8647}" dt="2021-09-17T06:01:54.971" v="2834" actId="1076"/>
          <ac:spMkLst>
            <pc:docMk/>
            <pc:sldMk cId="0" sldId="423"/>
            <ac:spMk id="2" creationId="{289E3584-1288-4D5D-A61E-D72B4541F26D}"/>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24"/>
        </pc:sldMkLst>
        <pc:spChg chg="mod">
          <ac:chgData name="jing guo" userId="3cf27de5-6694-4e43-bd99-ac7b83aeb7ed" providerId="ADAL" clId="{37E86482-35A1-4FE4-9591-7ACE271D8647}" dt="2021-09-17T06:14:20.174" v="3032" actId="1076"/>
          <ac:spMkLst>
            <pc:docMk/>
            <pc:sldMk cId="0" sldId="424"/>
            <ac:spMk id="8" creationId="{25EDD2EC-20B4-45EA-93E3-35ACBA815066}"/>
          </ac:spMkLst>
        </pc:spChg>
        <pc:spChg chg="add mod">
          <ac:chgData name="jing guo" userId="3cf27de5-6694-4e43-bd99-ac7b83aeb7ed" providerId="ADAL" clId="{37E86482-35A1-4FE4-9591-7ACE271D8647}" dt="2021-09-17T06:14:02.497" v="3028" actId="1076"/>
          <ac:spMkLst>
            <pc:docMk/>
            <pc:sldMk cId="0" sldId="424"/>
            <ac:spMk id="12" creationId="{71C0F0D2-AEF0-4418-9EC5-DB866309F49E}"/>
          </ac:spMkLst>
        </pc:spChg>
        <pc:spChg chg="add del mod">
          <ac:chgData name="jing guo" userId="3cf27de5-6694-4e43-bd99-ac7b83aeb7ed" providerId="ADAL" clId="{37E86482-35A1-4FE4-9591-7ACE271D8647}" dt="2021-09-17T06:14:13.790" v="3031" actId="478"/>
          <ac:spMkLst>
            <pc:docMk/>
            <pc:sldMk cId="0" sldId="424"/>
            <ac:spMk id="14" creationId="{11F42089-0192-4058-B58B-21A363D604D7}"/>
          </ac:spMkLst>
        </pc:spChg>
        <pc:spChg chg="add mod">
          <ac:chgData name="jing guo" userId="3cf27de5-6694-4e43-bd99-ac7b83aeb7ed" providerId="ADAL" clId="{37E86482-35A1-4FE4-9591-7ACE271D8647}" dt="2021-09-17T06:14:02.497" v="3028" actId="1076"/>
          <ac:spMkLst>
            <pc:docMk/>
            <pc:sldMk cId="0" sldId="424"/>
            <ac:spMk id="15" creationId="{E639161E-5C55-44ED-90DE-814EC95ACFB5}"/>
          </ac:spMkLst>
        </pc:spChg>
        <pc:spChg chg="mod">
          <ac:chgData name="jing guo" userId="3cf27de5-6694-4e43-bd99-ac7b83aeb7ed" providerId="ADAL" clId="{37E86482-35A1-4FE4-9591-7ACE271D8647}" dt="2021-09-17T06:13:08.209" v="3023" actId="1076"/>
          <ac:spMkLst>
            <pc:docMk/>
            <pc:sldMk cId="0" sldId="424"/>
            <ac:spMk id="18" creationId="{43BF6B71-C82D-43E7-8D14-D615336FE4C6}"/>
          </ac:spMkLst>
        </pc:spChg>
        <pc:spChg chg="del">
          <ac:chgData name="jing guo" userId="3cf27de5-6694-4e43-bd99-ac7b83aeb7ed" providerId="ADAL" clId="{37E86482-35A1-4FE4-9591-7ACE271D8647}" dt="2021-09-17T06:13:35.367" v="3024" actId="478"/>
          <ac:spMkLst>
            <pc:docMk/>
            <pc:sldMk cId="0" sldId="424"/>
            <ac:spMk id="56326" creationId="{F81C082D-9CDF-4728-8AB6-4B5116E5CED8}"/>
          </ac:spMkLst>
        </pc:spChg>
        <pc:spChg chg="del">
          <ac:chgData name="jing guo" userId="3cf27de5-6694-4e43-bd99-ac7b83aeb7ed" providerId="ADAL" clId="{37E86482-35A1-4FE4-9591-7ACE271D8647}" dt="2021-09-17T06:13:35.367" v="3024" actId="478"/>
          <ac:spMkLst>
            <pc:docMk/>
            <pc:sldMk cId="0" sldId="424"/>
            <ac:spMk id="56327" creationId="{9D6F75CF-AE1B-40E5-BF9A-0A216135A5DE}"/>
          </ac:spMkLst>
        </pc:spChg>
        <pc:spChg chg="mod">
          <ac:chgData name="jing guo" userId="3cf27de5-6694-4e43-bd99-ac7b83aeb7ed" providerId="ADAL" clId="{37E86482-35A1-4FE4-9591-7ACE271D8647}" dt="2021-09-17T06:14:20.174" v="3032" actId="1076"/>
          <ac:spMkLst>
            <pc:docMk/>
            <pc:sldMk cId="0" sldId="424"/>
            <ac:spMk id="56328" creationId="{C54E4978-0AA7-4B82-83FE-D4CB48543E7E}"/>
          </ac:spMkLst>
        </pc:spChg>
        <pc:spChg chg="mod">
          <ac:chgData name="jing guo" userId="3cf27de5-6694-4e43-bd99-ac7b83aeb7ed" providerId="ADAL" clId="{37E86482-35A1-4FE4-9591-7ACE271D8647}" dt="2021-09-17T06:14:20.174" v="3032" actId="1076"/>
          <ac:spMkLst>
            <pc:docMk/>
            <pc:sldMk cId="0" sldId="424"/>
            <ac:spMk id="56331" creationId="{126BBAF5-E866-4A21-A76B-0D59F322AD3B}"/>
          </ac:spMkLst>
        </pc:spChg>
        <pc:grpChg chg="mod">
          <ac:chgData name="jing guo" userId="3cf27de5-6694-4e43-bd99-ac7b83aeb7ed" providerId="ADAL" clId="{37E86482-35A1-4FE4-9591-7ACE271D8647}" dt="2021-09-17T06:14:20.174" v="3032" actId="1076"/>
          <ac:grpSpMkLst>
            <pc:docMk/>
            <pc:sldMk cId="0" sldId="424"/>
            <ac:grpSpMk id="56329" creationId="{E1C810EC-4A92-4723-807E-38F25F3F7541}"/>
          </ac:grpSpMkLst>
        </pc:grpChg>
      </pc:sldChg>
      <pc:sldChg chg="modSp add mod modTransition modClrScheme chgLayout">
        <pc:chgData name="jing guo" userId="3cf27de5-6694-4e43-bd99-ac7b83aeb7ed" providerId="ADAL" clId="{37E86482-35A1-4FE4-9591-7ACE271D8647}" dt="2021-09-17T08:21:44.401" v="3425"/>
        <pc:sldMkLst>
          <pc:docMk/>
          <pc:sldMk cId="0" sldId="425"/>
        </pc:sldMkLst>
        <pc:spChg chg="mod">
          <ac:chgData name="jing guo" userId="3cf27de5-6694-4e43-bd99-ac7b83aeb7ed" providerId="ADAL" clId="{37E86482-35A1-4FE4-9591-7ACE271D8647}" dt="2021-09-17T06:14:31.640" v="3034" actId="1076"/>
          <ac:spMkLst>
            <pc:docMk/>
            <pc:sldMk cId="0" sldId="425"/>
            <ac:spMk id="3" creationId="{5FC2E569-3419-4B88-B1B4-BC69295062D4}"/>
          </ac:spMkLst>
        </pc:spChg>
      </pc:sldChg>
      <pc:sldChg chg="modSp add mod modTransition modClrScheme chgLayout">
        <pc:chgData name="jing guo" userId="3cf27de5-6694-4e43-bd99-ac7b83aeb7ed" providerId="ADAL" clId="{37E86482-35A1-4FE4-9591-7ACE271D8647}" dt="2021-09-17T08:21:44.401" v="3425"/>
        <pc:sldMkLst>
          <pc:docMk/>
          <pc:sldMk cId="0" sldId="426"/>
        </pc:sldMkLst>
        <pc:spChg chg="mod">
          <ac:chgData name="jing guo" userId="3cf27de5-6694-4e43-bd99-ac7b83aeb7ed" providerId="ADAL" clId="{37E86482-35A1-4FE4-9591-7ACE271D8647}" dt="2021-09-17T06:12:27.971" v="3005" actId="1076"/>
          <ac:spMkLst>
            <pc:docMk/>
            <pc:sldMk cId="0" sldId="426"/>
            <ac:spMk id="3" creationId="{3602BD50-02FE-417C-9D80-B89766177756}"/>
          </ac:spMkLst>
        </pc:spChg>
      </pc:sldChg>
      <pc:sldChg chg="modSp add mod modTransition modClrScheme chgLayout">
        <pc:chgData name="jing guo" userId="3cf27de5-6694-4e43-bd99-ac7b83aeb7ed" providerId="ADAL" clId="{37E86482-35A1-4FE4-9591-7ACE271D8647}" dt="2021-09-17T08:21:44.401" v="3425"/>
        <pc:sldMkLst>
          <pc:docMk/>
          <pc:sldMk cId="0" sldId="427"/>
        </pc:sldMkLst>
        <pc:spChg chg="mod">
          <ac:chgData name="jing guo" userId="3cf27de5-6694-4e43-bd99-ac7b83aeb7ed" providerId="ADAL" clId="{37E86482-35A1-4FE4-9591-7ACE271D8647}" dt="2021-09-17T06:12:34.518" v="3007" actId="1076"/>
          <ac:spMkLst>
            <pc:docMk/>
            <pc:sldMk cId="0" sldId="427"/>
            <ac:spMk id="3" creationId="{224459E1-2B9A-42F4-9582-A1BFC29D4133}"/>
          </ac:spMkLst>
        </pc:spChg>
      </pc:sldChg>
      <pc:sldChg chg="modSp add mod modTransition modClrScheme chgLayout">
        <pc:chgData name="jing guo" userId="3cf27de5-6694-4e43-bd99-ac7b83aeb7ed" providerId="ADAL" clId="{37E86482-35A1-4FE4-9591-7ACE271D8647}" dt="2021-09-17T08:21:44.401" v="3425"/>
        <pc:sldMkLst>
          <pc:docMk/>
          <pc:sldMk cId="0" sldId="428"/>
        </pc:sldMkLst>
        <pc:spChg chg="mod">
          <ac:chgData name="jing guo" userId="3cf27de5-6694-4e43-bd99-ac7b83aeb7ed" providerId="ADAL" clId="{37E86482-35A1-4FE4-9591-7ACE271D8647}" dt="2021-09-17T06:12:43.257" v="3009" actId="1076"/>
          <ac:spMkLst>
            <pc:docMk/>
            <pc:sldMk cId="0" sldId="428"/>
            <ac:spMk id="3" creationId="{1F695E84-1321-46F6-95D4-742DA3A1FCF4}"/>
          </ac:spMkLst>
        </pc:spChg>
      </pc:sldChg>
      <pc:sldChg chg="modSp add mod modTransition modClrScheme chgLayout">
        <pc:chgData name="jing guo" userId="3cf27de5-6694-4e43-bd99-ac7b83aeb7ed" providerId="ADAL" clId="{37E86482-35A1-4FE4-9591-7ACE271D8647}" dt="2021-09-17T08:21:44.401" v="3425"/>
        <pc:sldMkLst>
          <pc:docMk/>
          <pc:sldMk cId="0" sldId="429"/>
        </pc:sldMkLst>
        <pc:spChg chg="mod">
          <ac:chgData name="jing guo" userId="3cf27de5-6694-4e43-bd99-ac7b83aeb7ed" providerId="ADAL" clId="{37E86482-35A1-4FE4-9591-7ACE271D8647}" dt="2021-09-17T06:12:53.376" v="3014" actId="1036"/>
          <ac:spMkLst>
            <pc:docMk/>
            <pc:sldMk cId="0" sldId="429"/>
            <ac:spMk id="3" creationId="{835B52EB-F735-485B-8DDE-C3983F8D264A}"/>
          </ac:spMkLst>
        </pc:spChg>
      </pc:sldChg>
      <pc:sldChg chg="add mod modTransition modClrScheme chgLayout">
        <pc:chgData name="jing guo" userId="3cf27de5-6694-4e43-bd99-ac7b83aeb7ed" providerId="ADAL" clId="{37E86482-35A1-4FE4-9591-7ACE271D8647}" dt="2021-09-17T08:21:44.401" v="3425"/>
        <pc:sldMkLst>
          <pc:docMk/>
          <pc:sldMk cId="0" sldId="430"/>
        </pc:sldMkLst>
      </pc:sldChg>
      <pc:sldChg chg="modSp add mod modTransition modClrScheme chgLayout">
        <pc:chgData name="jing guo" userId="3cf27de5-6694-4e43-bd99-ac7b83aeb7ed" providerId="ADAL" clId="{37E86482-35A1-4FE4-9591-7ACE271D8647}" dt="2021-09-17T08:21:44.401" v="3425"/>
        <pc:sldMkLst>
          <pc:docMk/>
          <pc:sldMk cId="0" sldId="431"/>
        </pc:sldMkLst>
        <pc:spChg chg="mod">
          <ac:chgData name="jing guo" userId="3cf27de5-6694-4e43-bd99-ac7b83aeb7ed" providerId="ADAL" clId="{37E86482-35A1-4FE4-9591-7ACE271D8647}" dt="2021-09-17T06:01:22.187" v="2826" actId="1076"/>
          <ac:spMkLst>
            <pc:docMk/>
            <pc:sldMk cId="0" sldId="431"/>
            <ac:spMk id="2" creationId="{68105E74-E5B8-43C8-B737-0566F2A816F0}"/>
          </ac:spMkLst>
        </pc:spChg>
      </pc:sldChg>
      <pc:sldChg chg="modSp add mod modTransition modClrScheme chgLayout">
        <pc:chgData name="jing guo" userId="3cf27de5-6694-4e43-bd99-ac7b83aeb7ed" providerId="ADAL" clId="{37E86482-35A1-4FE4-9591-7ACE271D8647}" dt="2021-09-17T08:21:44.401" v="3425"/>
        <pc:sldMkLst>
          <pc:docMk/>
          <pc:sldMk cId="0" sldId="432"/>
        </pc:sldMkLst>
        <pc:spChg chg="mod">
          <ac:chgData name="jing guo" userId="3cf27de5-6694-4e43-bd99-ac7b83aeb7ed" providerId="ADAL" clId="{37E86482-35A1-4FE4-9591-7ACE271D8647}" dt="2021-09-17T06:01:32.694" v="2828" actId="1076"/>
          <ac:spMkLst>
            <pc:docMk/>
            <pc:sldMk cId="0" sldId="432"/>
            <ac:spMk id="2" creationId="{C4B0CB4D-98CA-4F58-9762-C367B0B81930}"/>
          </ac:spMkLst>
        </pc:spChg>
      </pc:sldChg>
      <pc:sldChg chg="modSp add mod modTransition modClrScheme chgLayout">
        <pc:chgData name="jing guo" userId="3cf27de5-6694-4e43-bd99-ac7b83aeb7ed" providerId="ADAL" clId="{37E86482-35A1-4FE4-9591-7ACE271D8647}" dt="2021-09-17T08:21:44.401" v="3425"/>
        <pc:sldMkLst>
          <pc:docMk/>
          <pc:sldMk cId="0" sldId="433"/>
        </pc:sldMkLst>
        <pc:spChg chg="mod">
          <ac:chgData name="jing guo" userId="3cf27de5-6694-4e43-bd99-ac7b83aeb7ed" providerId="ADAL" clId="{37E86482-35A1-4FE4-9591-7ACE271D8647}" dt="2021-09-17T06:01:39.692" v="2830" actId="1076"/>
          <ac:spMkLst>
            <pc:docMk/>
            <pc:sldMk cId="0" sldId="433"/>
            <ac:spMk id="2" creationId="{F33FE7BA-8C17-4789-9023-4280854F4D4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4"/>
        </pc:sldMkLst>
        <pc:spChg chg="mod">
          <ac:chgData name="jing guo" userId="3cf27de5-6694-4e43-bd99-ac7b83aeb7ed" providerId="ADAL" clId="{37E86482-35A1-4FE4-9591-7ACE271D8647}" dt="2021-09-17T06:02:02.567" v="2836" actId="1076"/>
          <ac:spMkLst>
            <pc:docMk/>
            <pc:sldMk cId="0" sldId="434"/>
            <ac:spMk id="2" creationId="{CE1060FF-6FCD-422B-A490-B54D11C44A8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5"/>
        </pc:sldMkLst>
        <pc:spChg chg="mod">
          <ac:chgData name="jing guo" userId="3cf27de5-6694-4e43-bd99-ac7b83aeb7ed" providerId="ADAL" clId="{37E86482-35A1-4FE4-9591-7ACE271D8647}" dt="2021-09-17T06:02:10.120" v="2838" actId="1076"/>
          <ac:spMkLst>
            <pc:docMk/>
            <pc:sldMk cId="0" sldId="435"/>
            <ac:spMk id="2" creationId="{14568BBF-4FAB-4DA9-9DF0-9182E44CDC9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6"/>
        </pc:sldMkLst>
        <pc:spChg chg="mod">
          <ac:chgData name="jing guo" userId="3cf27de5-6694-4e43-bd99-ac7b83aeb7ed" providerId="ADAL" clId="{37E86482-35A1-4FE4-9591-7ACE271D8647}" dt="2021-09-17T06:02:16.653" v="2840" actId="1076"/>
          <ac:spMkLst>
            <pc:docMk/>
            <pc:sldMk cId="0" sldId="436"/>
            <ac:spMk id="2" creationId="{E7E59F8E-ADC6-4BA8-8560-E1E4277A5492}"/>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7"/>
        </pc:sldMkLst>
        <pc:spChg chg="mod">
          <ac:chgData name="jing guo" userId="3cf27de5-6694-4e43-bd99-ac7b83aeb7ed" providerId="ADAL" clId="{37E86482-35A1-4FE4-9591-7ACE271D8647}" dt="2021-09-17T06:02:23.103" v="2842" actId="1076"/>
          <ac:spMkLst>
            <pc:docMk/>
            <pc:sldMk cId="0" sldId="437"/>
            <ac:spMk id="2" creationId="{CBE4E851-1A7C-4518-9E44-DE4A1F9A2FC9}"/>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8"/>
        </pc:sldMkLst>
        <pc:spChg chg="mod">
          <ac:chgData name="jing guo" userId="3cf27de5-6694-4e43-bd99-ac7b83aeb7ed" providerId="ADAL" clId="{37E86482-35A1-4FE4-9591-7ACE271D8647}" dt="2021-09-17T06:02:40.592" v="2844" actId="1076"/>
          <ac:spMkLst>
            <pc:docMk/>
            <pc:sldMk cId="0" sldId="438"/>
            <ac:spMk id="2" creationId="{3F3DEB66-D0AA-463B-AFA3-F00E122196A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9"/>
        </pc:sldMkLst>
        <pc:spChg chg="mod">
          <ac:chgData name="jing guo" userId="3cf27de5-6694-4e43-bd99-ac7b83aeb7ed" providerId="ADAL" clId="{37E86482-35A1-4FE4-9591-7ACE271D8647}" dt="2021-09-17T06:02:47.733" v="2846" actId="1076"/>
          <ac:spMkLst>
            <pc:docMk/>
            <pc:sldMk cId="0" sldId="439"/>
            <ac:spMk id="2" creationId="{F8B6B1AB-8E9F-4025-A93C-AC962A19C447}"/>
          </ac:spMkLst>
        </pc:spChg>
      </pc:sldChg>
      <pc:sldChg chg="addSp delSp modSp new mod modTransition modClrScheme chgLayout">
        <pc:chgData name="jing guo" userId="3cf27de5-6694-4e43-bd99-ac7b83aeb7ed" providerId="ADAL" clId="{37E86482-35A1-4FE4-9591-7ACE271D8647}" dt="2021-09-17T08:21:44.401" v="3425"/>
        <pc:sldMkLst>
          <pc:docMk/>
          <pc:sldMk cId="3302333164" sldId="440"/>
        </pc:sldMkLst>
        <pc:spChg chg="del mod ord">
          <ac:chgData name="jing guo" userId="3cf27de5-6694-4e43-bd99-ac7b83aeb7ed" providerId="ADAL" clId="{37E86482-35A1-4FE4-9591-7ACE271D8647}" dt="2021-09-17T05:50:41.842" v="2636" actId="700"/>
          <ac:spMkLst>
            <pc:docMk/>
            <pc:sldMk cId="3302333164" sldId="440"/>
            <ac:spMk id="2" creationId="{49B5679A-7CE4-4879-B33B-BC8024568D8E}"/>
          </ac:spMkLst>
        </pc:spChg>
        <pc:spChg chg="del mod ord">
          <ac:chgData name="jing guo" userId="3cf27de5-6694-4e43-bd99-ac7b83aeb7ed" providerId="ADAL" clId="{37E86482-35A1-4FE4-9591-7ACE271D8647}" dt="2021-09-17T05:50:41.842" v="2636" actId="700"/>
          <ac:spMkLst>
            <pc:docMk/>
            <pc:sldMk cId="3302333164" sldId="440"/>
            <ac:spMk id="3" creationId="{114C9775-8FEB-40D1-9262-B138E75BFECB}"/>
          </ac:spMkLst>
        </pc:spChg>
        <pc:spChg chg="add del mod ord">
          <ac:chgData name="jing guo" userId="3cf27de5-6694-4e43-bd99-ac7b83aeb7ed" providerId="ADAL" clId="{37E86482-35A1-4FE4-9591-7ACE271D8647}" dt="2021-09-17T05:52:14.433" v="2667" actId="478"/>
          <ac:spMkLst>
            <pc:docMk/>
            <pc:sldMk cId="3302333164" sldId="440"/>
            <ac:spMk id="4" creationId="{B2B4196E-0FDE-4043-B2E0-100918F173B4}"/>
          </ac:spMkLst>
        </pc:spChg>
        <pc:spChg chg="add del mod ord">
          <ac:chgData name="jing guo" userId="3cf27de5-6694-4e43-bd99-ac7b83aeb7ed" providerId="ADAL" clId="{37E86482-35A1-4FE4-9591-7ACE271D8647}" dt="2021-09-17T05:52:16.422" v="2668" actId="478"/>
          <ac:spMkLst>
            <pc:docMk/>
            <pc:sldMk cId="3302333164" sldId="440"/>
            <ac:spMk id="5" creationId="{5900C51B-6DC8-4E47-A918-E0B65825823C}"/>
          </ac:spMkLst>
        </pc:spChg>
        <pc:spChg chg="add mod">
          <ac:chgData name="jing guo" userId="3cf27de5-6694-4e43-bd99-ac7b83aeb7ed" providerId="ADAL" clId="{37E86482-35A1-4FE4-9591-7ACE271D8647}" dt="2021-09-17T05:52:00.921" v="2664" actId="27636"/>
          <ac:spMkLst>
            <pc:docMk/>
            <pc:sldMk cId="3302333164" sldId="440"/>
            <ac:spMk id="6" creationId="{C4432088-8A23-40D0-8817-DB4BED14AC7D}"/>
          </ac:spMkLst>
        </pc:spChg>
        <pc:spChg chg="add mod">
          <ac:chgData name="jing guo" userId="3cf27de5-6694-4e43-bd99-ac7b83aeb7ed" providerId="ADAL" clId="{37E86482-35A1-4FE4-9591-7ACE271D8647}" dt="2021-09-17T05:53:10.390" v="2685" actId="108"/>
          <ac:spMkLst>
            <pc:docMk/>
            <pc:sldMk cId="3302333164" sldId="440"/>
            <ac:spMk id="7" creationId="{FB2453AE-6160-48AD-A909-81AEC187062B}"/>
          </ac:spMkLst>
        </pc:spChg>
        <pc:spChg chg="add mod">
          <ac:chgData name="jing guo" userId="3cf27de5-6694-4e43-bd99-ac7b83aeb7ed" providerId="ADAL" clId="{37E86482-35A1-4FE4-9591-7ACE271D8647}" dt="2021-09-17T05:52:53.785" v="2679" actId="1036"/>
          <ac:spMkLst>
            <pc:docMk/>
            <pc:sldMk cId="3302333164" sldId="440"/>
            <ac:spMk id="9" creationId="{89532A7D-90B8-4619-B4C3-D8717FEF762E}"/>
          </ac:spMkLst>
        </pc:spChg>
        <pc:picChg chg="add mod">
          <ac:chgData name="jing guo" userId="3cf27de5-6694-4e43-bd99-ac7b83aeb7ed" providerId="ADAL" clId="{37E86482-35A1-4FE4-9591-7ACE271D8647}" dt="2021-09-17T05:52:31.522" v="2671" actId="732"/>
          <ac:picMkLst>
            <pc:docMk/>
            <pc:sldMk cId="3302333164" sldId="440"/>
            <ac:picMk id="8" creationId="{7822EC53-DA81-49C4-A63A-117B74C9E2C2}"/>
          </ac:picMkLst>
        </pc:picChg>
      </pc:sldChg>
      <pc:sldChg chg="addSp delSp modSp new mod modTransition">
        <pc:chgData name="jing guo" userId="3cf27de5-6694-4e43-bd99-ac7b83aeb7ed" providerId="ADAL" clId="{37E86482-35A1-4FE4-9591-7ACE271D8647}" dt="2021-09-17T08:21:44.401" v="3425"/>
        <pc:sldMkLst>
          <pc:docMk/>
          <pc:sldMk cId="3108623708" sldId="441"/>
        </pc:sldMkLst>
        <pc:spChg chg="del">
          <ac:chgData name="jing guo" userId="3cf27de5-6694-4e43-bd99-ac7b83aeb7ed" providerId="ADAL" clId="{37E86482-35A1-4FE4-9591-7ACE271D8647}" dt="2021-09-17T05:55:02.252" v="2701" actId="478"/>
          <ac:spMkLst>
            <pc:docMk/>
            <pc:sldMk cId="3108623708" sldId="441"/>
            <ac:spMk id="2" creationId="{6DC484E3-EFF2-4B7F-92B2-D4E9F5881577}"/>
          </ac:spMkLst>
        </pc:spChg>
        <pc:spChg chg="del">
          <ac:chgData name="jing guo" userId="3cf27de5-6694-4e43-bd99-ac7b83aeb7ed" providerId="ADAL" clId="{37E86482-35A1-4FE4-9591-7ACE271D8647}" dt="2021-09-17T05:54:53.122" v="2699" actId="478"/>
          <ac:spMkLst>
            <pc:docMk/>
            <pc:sldMk cId="3108623708" sldId="441"/>
            <ac:spMk id="3" creationId="{26C1E459-5BCA-4231-90A7-421FEA545DD8}"/>
          </ac:spMkLst>
        </pc:spChg>
        <pc:spChg chg="add del mod">
          <ac:chgData name="jing guo" userId="3cf27de5-6694-4e43-bd99-ac7b83aeb7ed" providerId="ADAL" clId="{37E86482-35A1-4FE4-9591-7ACE271D8647}" dt="2021-09-17T05:55:15.037" v="2703" actId="478"/>
          <ac:spMkLst>
            <pc:docMk/>
            <pc:sldMk cId="3108623708" sldId="441"/>
            <ac:spMk id="4" creationId="{303EBA93-2801-42D6-A99C-3CD4837CEAC8}"/>
          </ac:spMkLst>
        </pc:spChg>
        <pc:spChg chg="add del mod">
          <ac:chgData name="jing guo" userId="3cf27de5-6694-4e43-bd99-ac7b83aeb7ed" providerId="ADAL" clId="{37E86482-35A1-4FE4-9591-7ACE271D8647}" dt="2021-09-17T05:55:17.276" v="2705" actId="478"/>
          <ac:spMkLst>
            <pc:docMk/>
            <pc:sldMk cId="3108623708" sldId="441"/>
            <ac:spMk id="5" creationId="{44863B72-E735-4F7D-8E07-7954BC5A5A03}"/>
          </ac:spMkLst>
        </pc:spChg>
        <pc:spChg chg="add mod">
          <ac:chgData name="jing guo" userId="3cf27de5-6694-4e43-bd99-ac7b83aeb7ed" providerId="ADAL" clId="{37E86482-35A1-4FE4-9591-7ACE271D8647}" dt="2021-09-17T05:56:16.700" v="2727" actId="1076"/>
          <ac:spMkLst>
            <pc:docMk/>
            <pc:sldMk cId="3108623708" sldId="441"/>
            <ac:spMk id="6" creationId="{F4D2FD06-7EB3-4BAE-90E2-4D0493C54CDD}"/>
          </ac:spMkLst>
        </pc:spChg>
        <pc:spChg chg="add del mod">
          <ac:chgData name="jing guo" userId="3cf27de5-6694-4e43-bd99-ac7b83aeb7ed" providerId="ADAL" clId="{37E86482-35A1-4FE4-9591-7ACE271D8647}" dt="2021-09-17T05:55:20.082" v="2707" actId="478"/>
          <ac:spMkLst>
            <pc:docMk/>
            <pc:sldMk cId="3108623708" sldId="441"/>
            <ac:spMk id="7" creationId="{56214CF9-7937-47B7-9C1E-B26D8BE035E1}"/>
          </ac:spMkLst>
        </pc:spChg>
        <pc:spChg chg="add mod">
          <ac:chgData name="jing guo" userId="3cf27de5-6694-4e43-bd99-ac7b83aeb7ed" providerId="ADAL" clId="{37E86482-35A1-4FE4-9591-7ACE271D8647}" dt="2021-09-17T06:03:37.723" v="2851" actId="207"/>
          <ac:spMkLst>
            <pc:docMk/>
            <pc:sldMk cId="3108623708" sldId="441"/>
            <ac:spMk id="9" creationId="{903531BE-4081-4E64-AFF4-10F480EF760B}"/>
          </ac:spMkLst>
        </pc:spChg>
        <pc:spChg chg="add mod">
          <ac:chgData name="jing guo" userId="3cf27de5-6694-4e43-bd99-ac7b83aeb7ed" providerId="ADAL" clId="{37E86482-35A1-4FE4-9591-7ACE271D8647}" dt="2021-09-17T05:55:34.606" v="2719" actId="1038"/>
          <ac:spMkLst>
            <pc:docMk/>
            <pc:sldMk cId="3108623708" sldId="441"/>
            <ac:spMk id="10" creationId="{153B41D7-CED0-4C07-894E-B08AC9FDBB04}"/>
          </ac:spMkLst>
        </pc:spChg>
        <pc:spChg chg="add del mod">
          <ac:chgData name="jing guo" userId="3cf27de5-6694-4e43-bd99-ac7b83aeb7ed" providerId="ADAL" clId="{37E86482-35A1-4FE4-9591-7ACE271D8647}" dt="2021-09-17T06:05:06.864" v="2900" actId="478"/>
          <ac:spMkLst>
            <pc:docMk/>
            <pc:sldMk cId="3108623708" sldId="441"/>
            <ac:spMk id="11" creationId="{D8309CE9-C79D-4FBB-BF3C-FFF1AAF08F28}"/>
          </ac:spMkLst>
        </pc:spChg>
        <pc:spChg chg="add del mod">
          <ac:chgData name="jing guo" userId="3cf27de5-6694-4e43-bd99-ac7b83aeb7ed" providerId="ADAL" clId="{37E86482-35A1-4FE4-9591-7ACE271D8647}" dt="2021-09-17T06:05:06.864" v="2900" actId="478"/>
          <ac:spMkLst>
            <pc:docMk/>
            <pc:sldMk cId="3108623708" sldId="441"/>
            <ac:spMk id="12" creationId="{E1C64387-2188-481C-8FB3-58275BC34976}"/>
          </ac:spMkLst>
        </pc:spChg>
        <pc:spChg chg="add del mod">
          <ac:chgData name="jing guo" userId="3cf27de5-6694-4e43-bd99-ac7b83aeb7ed" providerId="ADAL" clId="{37E86482-35A1-4FE4-9591-7ACE271D8647}" dt="2021-09-17T06:05:06.864" v="2900" actId="478"/>
          <ac:spMkLst>
            <pc:docMk/>
            <pc:sldMk cId="3108623708" sldId="441"/>
            <ac:spMk id="13" creationId="{096ED592-20F4-47E8-B66F-55D24A3C28E1}"/>
          </ac:spMkLst>
        </pc:spChg>
        <pc:spChg chg="add mod ord">
          <ac:chgData name="jing guo" userId="3cf27de5-6694-4e43-bd99-ac7b83aeb7ed" providerId="ADAL" clId="{37E86482-35A1-4FE4-9591-7ACE271D8647}" dt="2021-09-17T06:03:45.949" v="2852" actId="1076"/>
          <ac:spMkLst>
            <pc:docMk/>
            <pc:sldMk cId="3108623708" sldId="441"/>
            <ac:spMk id="14" creationId="{895A1362-0186-402B-83D2-C8DF89020B4C}"/>
          </ac:spMkLst>
        </pc:spChg>
        <pc:spChg chg="add mod">
          <ac:chgData name="jing guo" userId="3cf27de5-6694-4e43-bd99-ac7b83aeb7ed" providerId="ADAL" clId="{37E86482-35A1-4FE4-9591-7ACE271D8647}" dt="2021-09-17T06:05:25.277" v="2903" actId="1035"/>
          <ac:spMkLst>
            <pc:docMk/>
            <pc:sldMk cId="3108623708" sldId="441"/>
            <ac:spMk id="15" creationId="{4F90A3B6-6634-49B2-B11F-60A32FE8BBB3}"/>
          </ac:spMkLst>
        </pc:spChg>
        <pc:spChg chg="add mod">
          <ac:chgData name="jing guo" userId="3cf27de5-6694-4e43-bd99-ac7b83aeb7ed" providerId="ADAL" clId="{37E86482-35A1-4FE4-9591-7ACE271D8647}" dt="2021-09-17T06:05:25.277" v="2903" actId="1035"/>
          <ac:spMkLst>
            <pc:docMk/>
            <pc:sldMk cId="3108623708" sldId="441"/>
            <ac:spMk id="16" creationId="{FA4EE7D6-3438-4BF3-B2D6-96968B37E2BB}"/>
          </ac:spMkLst>
        </pc:spChg>
        <pc:spChg chg="add mod">
          <ac:chgData name="jing guo" userId="3cf27de5-6694-4e43-bd99-ac7b83aeb7ed" providerId="ADAL" clId="{37E86482-35A1-4FE4-9591-7ACE271D8647}" dt="2021-09-17T06:05:25.277" v="2903" actId="1035"/>
          <ac:spMkLst>
            <pc:docMk/>
            <pc:sldMk cId="3108623708" sldId="441"/>
            <ac:spMk id="17" creationId="{101154CF-44FC-4F32-8077-68AA0D75EF55}"/>
          </ac:spMkLst>
        </pc:spChg>
        <pc:picChg chg="add mod">
          <ac:chgData name="jing guo" userId="3cf27de5-6694-4e43-bd99-ac7b83aeb7ed" providerId="ADAL" clId="{37E86482-35A1-4FE4-9591-7ACE271D8647}" dt="2021-09-17T05:55:29.592" v="2710" actId="1076"/>
          <ac:picMkLst>
            <pc:docMk/>
            <pc:sldMk cId="3108623708" sldId="441"/>
            <ac:picMk id="8" creationId="{8DECB705-F97C-456F-BA91-07F240DD06BB}"/>
          </ac:picMkLst>
        </pc:picChg>
      </pc:sldChg>
      <pc:sldChg chg="delSp modSp add mod modTransition">
        <pc:chgData name="jing guo" userId="3cf27de5-6694-4e43-bd99-ac7b83aeb7ed" providerId="ADAL" clId="{37E86482-35A1-4FE4-9591-7ACE271D8647}" dt="2021-09-17T08:21:44.401" v="3425"/>
        <pc:sldMkLst>
          <pc:docMk/>
          <pc:sldMk cId="2640635626" sldId="442"/>
        </pc:sldMkLst>
        <pc:spChg chg="mod">
          <ac:chgData name="jing guo" userId="3cf27de5-6694-4e43-bd99-ac7b83aeb7ed" providerId="ADAL" clId="{37E86482-35A1-4FE4-9591-7ACE271D8647}" dt="2021-09-17T06:16:11.340" v="3055" actId="478"/>
          <ac:spMkLst>
            <pc:docMk/>
            <pc:sldMk cId="2640635626" sldId="442"/>
            <ac:spMk id="8" creationId="{25EDD2EC-20B4-45EA-93E3-35ACBA815066}"/>
          </ac:spMkLst>
        </pc:spChg>
        <pc:spChg chg="mod">
          <ac:chgData name="jing guo" userId="3cf27de5-6694-4e43-bd99-ac7b83aeb7ed" providerId="ADAL" clId="{37E86482-35A1-4FE4-9591-7ACE271D8647}" dt="2021-09-17T06:16:18.602" v="3056" actId="1076"/>
          <ac:spMkLst>
            <pc:docMk/>
            <pc:sldMk cId="2640635626" sldId="442"/>
            <ac:spMk id="15" creationId="{E639161E-5C55-44ED-90DE-814EC95ACFB5}"/>
          </ac:spMkLst>
        </pc:spChg>
        <pc:spChg chg="mod">
          <ac:chgData name="jing guo" userId="3cf27de5-6694-4e43-bd99-ac7b83aeb7ed" providerId="ADAL" clId="{37E86482-35A1-4FE4-9591-7ACE271D8647}" dt="2021-09-17T06:16:00.848" v="3053" actId="1076"/>
          <ac:spMkLst>
            <pc:docMk/>
            <pc:sldMk cId="2640635626" sldId="442"/>
            <ac:spMk id="56328" creationId="{C54E4978-0AA7-4B82-83FE-D4CB48543E7E}"/>
          </ac:spMkLst>
        </pc:spChg>
        <pc:spChg chg="del mod">
          <ac:chgData name="jing guo" userId="3cf27de5-6694-4e43-bd99-ac7b83aeb7ed" providerId="ADAL" clId="{37E86482-35A1-4FE4-9591-7ACE271D8647}" dt="2021-09-17T06:16:11.340" v="3055" actId="478"/>
          <ac:spMkLst>
            <pc:docMk/>
            <pc:sldMk cId="2640635626" sldId="442"/>
            <ac:spMk id="56331" creationId="{126BBAF5-E866-4A21-A76B-0D59F322AD3B}"/>
          </ac:spMkLst>
        </pc:spChg>
        <pc:grpChg chg="del mod">
          <ac:chgData name="jing guo" userId="3cf27de5-6694-4e43-bd99-ac7b83aeb7ed" providerId="ADAL" clId="{37E86482-35A1-4FE4-9591-7ACE271D8647}" dt="2021-09-17T06:16:11.340" v="3055" actId="478"/>
          <ac:grpSpMkLst>
            <pc:docMk/>
            <pc:sldMk cId="2640635626" sldId="442"/>
            <ac:grpSpMk id="56329" creationId="{E1C810EC-4A92-4723-807E-38F25F3F7541}"/>
          </ac:grpSpMkLst>
        </pc:grpChg>
      </pc:sldChg>
      <pc:sldChg chg="addSp modSp add mod modTransition">
        <pc:chgData name="jing guo" userId="3cf27de5-6694-4e43-bd99-ac7b83aeb7ed" providerId="ADAL" clId="{37E86482-35A1-4FE4-9591-7ACE271D8647}" dt="2021-09-17T08:21:44.401" v="3425"/>
        <pc:sldMkLst>
          <pc:docMk/>
          <pc:sldMk cId="566269378" sldId="443"/>
        </pc:sldMkLst>
        <pc:spChg chg="add mod">
          <ac:chgData name="jing guo" userId="3cf27de5-6694-4e43-bd99-ac7b83aeb7ed" providerId="ADAL" clId="{37E86482-35A1-4FE4-9591-7ACE271D8647}" dt="2021-09-17T06:19:24.482" v="3086" actId="1076"/>
          <ac:spMkLst>
            <pc:docMk/>
            <pc:sldMk cId="566269378" sldId="443"/>
            <ac:spMk id="2" creationId="{13B02CF2-0850-4A95-8652-0797702CA64E}"/>
          </ac:spMkLst>
        </pc:spChg>
      </pc:sldChg>
      <pc:sldChg chg="addSp delSp modSp new mod modTransition modClrScheme modAnim chgLayout">
        <pc:chgData name="jing guo" userId="3cf27de5-6694-4e43-bd99-ac7b83aeb7ed" providerId="ADAL" clId="{37E86482-35A1-4FE4-9591-7ACE271D8647}" dt="2021-09-17T08:21:44.401" v="3425"/>
        <pc:sldMkLst>
          <pc:docMk/>
          <pc:sldMk cId="3938405622" sldId="444"/>
        </pc:sldMkLst>
        <pc:spChg chg="add del mod ord">
          <ac:chgData name="jing guo" userId="3cf27de5-6694-4e43-bd99-ac7b83aeb7ed" providerId="ADAL" clId="{37E86482-35A1-4FE4-9591-7ACE271D8647}" dt="2021-09-17T06:20:16.334" v="3091" actId="700"/>
          <ac:spMkLst>
            <pc:docMk/>
            <pc:sldMk cId="3938405622" sldId="444"/>
            <ac:spMk id="2" creationId="{27C14ED5-3496-4005-A332-D4C0C8ED4D99}"/>
          </ac:spMkLst>
        </pc:spChg>
        <pc:spChg chg="add del mod">
          <ac:chgData name="jing guo" userId="3cf27de5-6694-4e43-bd99-ac7b83aeb7ed" providerId="ADAL" clId="{37E86482-35A1-4FE4-9591-7ACE271D8647}" dt="2021-09-17T06:20:16.334" v="3091" actId="700"/>
          <ac:spMkLst>
            <pc:docMk/>
            <pc:sldMk cId="3938405622" sldId="444"/>
            <ac:spMk id="3" creationId="{1B85312A-08E3-4EF8-9BE0-3F570157E62B}"/>
          </ac:spMkLst>
        </pc:spChg>
        <pc:spChg chg="add del mod">
          <ac:chgData name="jing guo" userId="3cf27de5-6694-4e43-bd99-ac7b83aeb7ed" providerId="ADAL" clId="{37E86482-35A1-4FE4-9591-7ACE271D8647}" dt="2021-09-17T06:28:51.287" v="3311" actId="1076"/>
          <ac:spMkLst>
            <pc:docMk/>
            <pc:sldMk cId="3938405622" sldId="444"/>
            <ac:spMk id="4" creationId="{0A0C2433-6924-4C5F-956E-8008DE22B7B0}"/>
          </ac:spMkLst>
        </pc:spChg>
        <pc:spChg chg="add del mod ord">
          <ac:chgData name="jing guo" userId="3cf27de5-6694-4e43-bd99-ac7b83aeb7ed" providerId="ADAL" clId="{37E86482-35A1-4FE4-9591-7ACE271D8647}" dt="2021-09-17T06:20:17.997" v="3092" actId="478"/>
          <ac:spMkLst>
            <pc:docMk/>
            <pc:sldMk cId="3938405622" sldId="444"/>
            <ac:spMk id="5" creationId="{27F456DC-62BD-4129-AC86-B1417C015D1B}"/>
          </ac:spMkLst>
        </pc:spChg>
        <pc:spChg chg="add del mod ord">
          <ac:chgData name="jing guo" userId="3cf27de5-6694-4e43-bd99-ac7b83aeb7ed" providerId="ADAL" clId="{37E86482-35A1-4FE4-9591-7ACE271D8647}" dt="2021-09-17T06:21:10.358" v="3160" actId="478"/>
          <ac:spMkLst>
            <pc:docMk/>
            <pc:sldMk cId="3938405622" sldId="444"/>
            <ac:spMk id="6" creationId="{6FEF82B8-FC50-4D96-9ECE-BA85EB91D154}"/>
          </ac:spMkLst>
        </pc:spChg>
        <pc:spChg chg="add mod">
          <ac:chgData name="jing guo" userId="3cf27de5-6694-4e43-bd99-ac7b83aeb7ed" providerId="ADAL" clId="{37E86482-35A1-4FE4-9591-7ACE271D8647}" dt="2021-09-17T06:29:03.873" v="3313" actId="1076"/>
          <ac:spMkLst>
            <pc:docMk/>
            <pc:sldMk cId="3938405622" sldId="444"/>
            <ac:spMk id="7" creationId="{7BA7480E-B960-41BD-A700-AE3BA1F90168}"/>
          </ac:spMkLst>
        </pc:spChg>
        <pc:spChg chg="add mod">
          <ac:chgData name="jing guo" userId="3cf27de5-6694-4e43-bd99-ac7b83aeb7ed" providerId="ADAL" clId="{37E86482-35A1-4FE4-9591-7ACE271D8647}" dt="2021-09-17T06:28:56.718" v="3312" actId="1076"/>
          <ac:spMkLst>
            <pc:docMk/>
            <pc:sldMk cId="3938405622" sldId="444"/>
            <ac:spMk id="9" creationId="{CC0545AE-77E9-4D95-B904-D6E5E103AD25}"/>
          </ac:spMkLst>
        </pc:spChg>
        <pc:spChg chg="add mod">
          <ac:chgData name="jing guo" userId="3cf27de5-6694-4e43-bd99-ac7b83aeb7ed" providerId="ADAL" clId="{37E86482-35A1-4FE4-9591-7ACE271D8647}" dt="2021-09-17T06:29:37.972" v="3358" actId="1036"/>
          <ac:spMkLst>
            <pc:docMk/>
            <pc:sldMk cId="3938405622" sldId="444"/>
            <ac:spMk id="10" creationId="{5B6397A1-520A-41D5-AE29-7254F19CD785}"/>
          </ac:spMkLst>
        </pc:spChg>
        <pc:picChg chg="add mod">
          <ac:chgData name="jing guo" userId="3cf27de5-6694-4e43-bd99-ac7b83aeb7ed" providerId="ADAL" clId="{37E86482-35A1-4FE4-9591-7ACE271D8647}" dt="2021-09-17T06:29:06.754" v="3314" actId="1076"/>
          <ac:picMkLst>
            <pc:docMk/>
            <pc:sldMk cId="3938405622" sldId="444"/>
            <ac:picMk id="11" creationId="{0B2C4E76-7033-4108-BC8C-72DC243F3190}"/>
          </ac:picMkLst>
        </pc:picChg>
        <pc:picChg chg="add del mod">
          <ac:chgData name="jing guo" userId="3cf27de5-6694-4e43-bd99-ac7b83aeb7ed" providerId="ADAL" clId="{37E86482-35A1-4FE4-9591-7ACE271D8647}" dt="2021-09-17T06:27:22.790" v="3290" actId="21"/>
          <ac:picMkLst>
            <pc:docMk/>
            <pc:sldMk cId="3938405622" sldId="444"/>
            <ac:picMk id="13" creationId="{FB820B8E-5402-4156-B786-DC72E632265E}"/>
          </ac:picMkLst>
        </pc:picChg>
        <pc:picChg chg="add mod">
          <ac:chgData name="jing guo" userId="3cf27de5-6694-4e43-bd99-ac7b83aeb7ed" providerId="ADAL" clId="{37E86482-35A1-4FE4-9591-7ACE271D8647}" dt="2021-09-17T06:29:03.873" v="3313" actId="1076"/>
          <ac:picMkLst>
            <pc:docMk/>
            <pc:sldMk cId="3938405622" sldId="444"/>
            <ac:picMk id="15" creationId="{F673B1D0-0878-4BF1-B47A-3E4A6845577E}"/>
          </ac:picMkLst>
        </pc:picChg>
        <pc:picChg chg="add mod">
          <ac:chgData name="jing guo" userId="3cf27de5-6694-4e43-bd99-ac7b83aeb7ed" providerId="ADAL" clId="{37E86482-35A1-4FE4-9591-7ACE271D8647}" dt="2021-09-17T06:29:37.972" v="3358" actId="1036"/>
          <ac:picMkLst>
            <pc:docMk/>
            <pc:sldMk cId="3938405622" sldId="444"/>
            <ac:picMk id="16" creationId="{52BFD8B2-E75F-40F9-8B26-C807307AC769}"/>
          </ac:picMkLst>
        </pc:picChg>
        <pc:picChg chg="add mod">
          <ac:chgData name="jing guo" userId="3cf27de5-6694-4e43-bd99-ac7b83aeb7ed" providerId="ADAL" clId="{37E86482-35A1-4FE4-9591-7ACE271D8647}" dt="2021-09-17T06:29:09.686" v="3315" actId="1076"/>
          <ac:picMkLst>
            <pc:docMk/>
            <pc:sldMk cId="3938405622" sldId="444"/>
            <ac:picMk id="17" creationId="{C3C1D90A-7653-4010-BB4D-AB9B7623BB90}"/>
          </ac:picMkLst>
        </pc:picChg>
        <pc:picChg chg="add mod">
          <ac:chgData name="jing guo" userId="3cf27de5-6694-4e43-bd99-ac7b83aeb7ed" providerId="ADAL" clId="{37E86482-35A1-4FE4-9591-7ACE271D8647}" dt="2021-09-17T06:29:28.325" v="3319" actId="14100"/>
          <ac:picMkLst>
            <pc:docMk/>
            <pc:sldMk cId="3938405622" sldId="444"/>
            <ac:picMk id="18" creationId="{9A080BA3-CD7C-4BAB-843C-B172F26C9317}"/>
          </ac:picMkLst>
        </pc:picChg>
      </pc:sldChg>
      <pc:sldChg chg="new del">
        <pc:chgData name="jing guo" userId="3cf27de5-6694-4e43-bd99-ac7b83aeb7ed" providerId="ADAL" clId="{37E86482-35A1-4FE4-9591-7ACE271D8647}" dt="2021-09-17T08:06:49.588" v="3361" actId="47"/>
        <pc:sldMkLst>
          <pc:docMk/>
          <pc:sldMk cId="2131560002" sldId="445"/>
        </pc:sldMkLst>
      </pc:sldChg>
      <pc:sldChg chg="modSp add mod modTransition modClrScheme chgLayout">
        <pc:chgData name="jing guo" userId="3cf27de5-6694-4e43-bd99-ac7b83aeb7ed" providerId="ADAL" clId="{37E86482-35A1-4FE4-9591-7ACE271D8647}" dt="2021-09-17T08:21:44.401" v="3425"/>
        <pc:sldMkLst>
          <pc:docMk/>
          <pc:sldMk cId="2326851693" sldId="522"/>
        </pc:sldMkLst>
        <pc:spChg chg="mod">
          <ac:chgData name="jing guo" userId="3cf27de5-6694-4e43-bd99-ac7b83aeb7ed" providerId="ADAL" clId="{37E86482-35A1-4FE4-9591-7ACE271D8647}" dt="2021-09-17T08:12:23.607" v="3405" actId="1076"/>
          <ac:spMkLst>
            <pc:docMk/>
            <pc:sldMk cId="2326851693" sldId="522"/>
            <ac:spMk id="4" creationId="{00000000-0000-0000-0000-000000000000}"/>
          </ac:spMkLst>
        </pc:spChg>
        <pc:spChg chg="mod">
          <ac:chgData name="jing guo" userId="3cf27de5-6694-4e43-bd99-ac7b83aeb7ed" providerId="ADAL" clId="{37E86482-35A1-4FE4-9591-7ACE271D8647}" dt="2021-09-17T08:12:40.744" v="3410" actId="1076"/>
          <ac:spMkLst>
            <pc:docMk/>
            <pc:sldMk cId="2326851693" sldId="522"/>
            <ac:spMk id="5" creationId="{00000000-0000-0000-0000-000000000000}"/>
          </ac:spMkLst>
        </pc:spChg>
        <pc:grpChg chg="mod">
          <ac:chgData name="jing guo" userId="3cf27de5-6694-4e43-bd99-ac7b83aeb7ed" providerId="ADAL" clId="{37E86482-35A1-4FE4-9591-7ACE271D8647}" dt="2021-09-17T08:12:30.432" v="3406" actId="14100"/>
          <ac:grpSpMkLst>
            <pc:docMk/>
            <pc:sldMk cId="2326851693" sldId="522"/>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446993785" sldId="524"/>
        </pc:sldMkLst>
        <pc:spChg chg="mod">
          <ac:chgData name="jing guo" userId="3cf27de5-6694-4e43-bd99-ac7b83aeb7ed" providerId="ADAL" clId="{37E86482-35A1-4FE4-9591-7ACE271D8647}" dt="2021-09-17T08:13:03.380" v="3417" actId="1076"/>
          <ac:spMkLst>
            <pc:docMk/>
            <pc:sldMk cId="3446993785" sldId="524"/>
            <ac:spMk id="4" creationId="{00000000-0000-0000-0000-000000000000}"/>
          </ac:spMkLst>
        </pc:spChg>
        <pc:spChg chg="mod">
          <ac:chgData name="jing guo" userId="3cf27de5-6694-4e43-bd99-ac7b83aeb7ed" providerId="ADAL" clId="{37E86482-35A1-4FE4-9591-7ACE271D8647}" dt="2021-09-17T08:12:55.060" v="3414" actId="403"/>
          <ac:spMkLst>
            <pc:docMk/>
            <pc:sldMk cId="3446993785" sldId="524"/>
            <ac:spMk id="5" creationId="{00000000-0000-0000-0000-000000000000}"/>
          </ac:spMkLst>
        </pc:spChg>
        <pc:grpChg chg="mod">
          <ac:chgData name="jing guo" userId="3cf27de5-6694-4e43-bd99-ac7b83aeb7ed" providerId="ADAL" clId="{37E86482-35A1-4FE4-9591-7ACE271D8647}" dt="2021-09-17T08:12:53.022" v="3413" actId="14100"/>
          <ac:grpSpMkLst>
            <pc:docMk/>
            <pc:sldMk cId="3446993785" sldId="524"/>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709100255" sldId="529"/>
        </pc:sldMkLst>
        <pc:spChg chg="mod">
          <ac:chgData name="jing guo" userId="3cf27de5-6694-4e43-bd99-ac7b83aeb7ed" providerId="ADAL" clId="{37E86482-35A1-4FE4-9591-7ACE271D8647}" dt="2021-09-17T08:13:12.590" v="3420" actId="1076"/>
          <ac:spMkLst>
            <pc:docMk/>
            <pc:sldMk cId="3709100255" sldId="529"/>
            <ac:spMk id="4" creationId="{00000000-0000-0000-0000-000000000000}"/>
          </ac:spMkLst>
        </pc:spChg>
        <pc:spChg chg="mod">
          <ac:chgData name="jing guo" userId="3cf27de5-6694-4e43-bd99-ac7b83aeb7ed" providerId="ADAL" clId="{37E86482-35A1-4FE4-9591-7ACE271D8647}" dt="2021-09-17T08:13:24.482" v="3423" actId="403"/>
          <ac:spMkLst>
            <pc:docMk/>
            <pc:sldMk cId="3709100255" sldId="529"/>
            <ac:spMk id="9" creationId="{00000000-0000-0000-0000-000000000000}"/>
          </ac:spMkLst>
        </pc:spChg>
        <pc:grpChg chg="mod">
          <ac:chgData name="jing guo" userId="3cf27de5-6694-4e43-bd99-ac7b83aeb7ed" providerId="ADAL" clId="{37E86482-35A1-4FE4-9591-7ACE271D8647}" dt="2021-09-17T08:13:18.096" v="3421" actId="1076"/>
          <ac:grpSpMkLst>
            <pc:docMk/>
            <pc:sldMk cId="3709100255" sldId="529"/>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720560521" sldId="531"/>
        </pc:sldMkLst>
        <pc:spChg chg="mod">
          <ac:chgData name="jing guo" userId="3cf27de5-6694-4e43-bd99-ac7b83aeb7ed" providerId="ADAL" clId="{37E86482-35A1-4FE4-9591-7ACE271D8647}" dt="2021-09-17T08:07:10.154" v="3364" actId="1076"/>
          <ac:spMkLst>
            <pc:docMk/>
            <pc:sldMk cId="720560521" sldId="531"/>
            <ac:spMk id="7" creationId="{00000000-0000-0000-0000-000000000000}"/>
          </ac:spMkLst>
        </pc:spChg>
        <pc:spChg chg="mod">
          <ac:chgData name="jing guo" userId="3cf27de5-6694-4e43-bd99-ac7b83aeb7ed" providerId="ADAL" clId="{37E86482-35A1-4FE4-9591-7ACE271D8647}" dt="2021-09-17T08:07:33.980" v="3368" actId="13926"/>
          <ac:spMkLst>
            <pc:docMk/>
            <pc:sldMk cId="720560521" sldId="531"/>
            <ac:spMk id="23" creationId="{00000000-0000-0000-0000-000000000000}"/>
          </ac:spMkLst>
        </pc:spChg>
      </pc:sldChg>
      <pc:sldChg chg="modSp add mod modTransition modClrScheme chgLayout">
        <pc:chgData name="jing guo" userId="3cf27de5-6694-4e43-bd99-ac7b83aeb7ed" providerId="ADAL" clId="{37E86482-35A1-4FE4-9591-7ACE271D8647}" dt="2021-09-17T08:21:44.401" v="3425"/>
        <pc:sldMkLst>
          <pc:docMk/>
          <pc:sldMk cId="3080793302" sldId="535"/>
        </pc:sldMkLst>
        <pc:spChg chg="mod">
          <ac:chgData name="jing guo" userId="3cf27de5-6694-4e43-bd99-ac7b83aeb7ed" providerId="ADAL" clId="{37E86482-35A1-4FE4-9591-7ACE271D8647}" dt="2021-09-17T08:08:13.778" v="3375" actId="1076"/>
          <ac:spMkLst>
            <pc:docMk/>
            <pc:sldMk cId="3080793302" sldId="535"/>
            <ac:spMk id="5" creationId="{00000000-0000-0000-0000-000000000000}"/>
          </ac:spMkLst>
        </pc:spChg>
        <pc:spChg chg="mod">
          <ac:chgData name="jing guo" userId="3cf27de5-6694-4e43-bd99-ac7b83aeb7ed" providerId="ADAL" clId="{37E86482-35A1-4FE4-9591-7ACE271D8647}" dt="2021-09-17T08:07:52.659" v="3372" actId="1076"/>
          <ac:spMkLst>
            <pc:docMk/>
            <pc:sldMk cId="3080793302" sldId="535"/>
            <ac:spMk id="7"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8"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9" creationId="{00000000-0000-0000-0000-000000000000}"/>
          </ac:spMkLst>
        </pc:spChg>
        <pc:spChg chg="mod">
          <ac:chgData name="jing guo" userId="3cf27de5-6694-4e43-bd99-ac7b83aeb7ed" providerId="ADAL" clId="{37E86482-35A1-4FE4-9591-7ACE271D8647}" dt="2021-09-17T08:07:57.773" v="3373" actId="1076"/>
          <ac:spMkLst>
            <pc:docMk/>
            <pc:sldMk cId="3080793302" sldId="535"/>
            <ac:spMk id="12" creationId="{89B1AACD-848D-304B-AADB-3B2C37F8475B}"/>
          </ac:spMkLst>
        </pc:spChg>
      </pc:sldChg>
      <pc:sldChg chg="modSp add mod modTransition modClrScheme chgLayout">
        <pc:chgData name="jing guo" userId="3cf27de5-6694-4e43-bd99-ac7b83aeb7ed" providerId="ADAL" clId="{37E86482-35A1-4FE4-9591-7ACE271D8647}" dt="2021-09-17T08:21:44.401" v="3425"/>
        <pc:sldMkLst>
          <pc:docMk/>
          <pc:sldMk cId="1136826818" sldId="536"/>
        </pc:sldMkLst>
        <pc:spChg chg="mod">
          <ac:chgData name="jing guo" userId="3cf27de5-6694-4e43-bd99-ac7b83aeb7ed" providerId="ADAL" clId="{37E86482-35A1-4FE4-9591-7ACE271D8647}" dt="2021-09-17T08:09:01.975" v="3385" actId="404"/>
          <ac:spMkLst>
            <pc:docMk/>
            <pc:sldMk cId="1136826818" sldId="536"/>
            <ac:spMk id="7" creationId="{00000000-0000-0000-0000-000000000000}"/>
          </ac:spMkLst>
        </pc:spChg>
        <pc:spChg chg="mod">
          <ac:chgData name="jing guo" userId="3cf27de5-6694-4e43-bd99-ac7b83aeb7ed" providerId="ADAL" clId="{37E86482-35A1-4FE4-9591-7ACE271D8647}" dt="2021-09-17T08:08:26.596" v="3379" actId="1076"/>
          <ac:spMkLst>
            <pc:docMk/>
            <pc:sldMk cId="1136826818" sldId="536"/>
            <ac:spMk id="19" creationId="{89B1AACD-848D-304B-AADB-3B2C37F8475B}"/>
          </ac:spMkLst>
        </pc:spChg>
      </pc:sldChg>
      <pc:sldChg chg="addSp delSp modSp add mod modTransition modClrScheme chgLayout">
        <pc:chgData name="jing guo" userId="3cf27de5-6694-4e43-bd99-ac7b83aeb7ed" providerId="ADAL" clId="{37E86482-35A1-4FE4-9591-7ACE271D8647}" dt="2021-09-17T08:21:44.401" v="3425"/>
        <pc:sldMkLst>
          <pc:docMk/>
          <pc:sldMk cId="1139356746" sldId="537"/>
        </pc:sldMkLst>
        <pc:spChg chg="add mod">
          <ac:chgData name="jing guo" userId="3cf27de5-6694-4e43-bd99-ac7b83aeb7ed" providerId="ADAL" clId="{37E86482-35A1-4FE4-9591-7ACE271D8647}" dt="2021-09-17T08:08:58.353" v="3384" actId="404"/>
          <ac:spMkLst>
            <pc:docMk/>
            <pc:sldMk cId="1139356746" sldId="537"/>
            <ac:spMk id="5" creationId="{B9D2757F-9F93-42F9-B99B-B936478EE8B9}"/>
          </ac:spMkLst>
        </pc:spChg>
        <pc:spChg chg="del">
          <ac:chgData name="jing guo" userId="3cf27de5-6694-4e43-bd99-ac7b83aeb7ed" providerId="ADAL" clId="{37E86482-35A1-4FE4-9591-7ACE271D8647}" dt="2021-09-17T08:08:39.333" v="3381" actId="478"/>
          <ac:spMkLst>
            <pc:docMk/>
            <pc:sldMk cId="1139356746" sldId="537"/>
            <ac:spMk id="6" creationId="{00000000-0000-0000-0000-000000000000}"/>
          </ac:spMkLst>
        </pc:spChg>
      </pc:sldChg>
      <pc:sldMasterChg chg="addSldLayout modSldLayout">
        <pc:chgData name="jing guo" userId="3cf27de5-6694-4e43-bd99-ac7b83aeb7ed" providerId="ADAL" clId="{37E86482-35A1-4FE4-9591-7ACE271D8647}" dt="2021-09-14T07:41:15.513" v="3" actId="11236"/>
        <pc:sldMasterMkLst>
          <pc:docMk/>
          <pc:sldMasterMk cId="1040787331" sldId="2147483648"/>
        </pc:sldMasterMkLst>
        <pc:sldLayoutChg chg="add">
          <pc:chgData name="jing guo" userId="3cf27de5-6694-4e43-bd99-ac7b83aeb7ed" providerId="ADAL" clId="{37E86482-35A1-4FE4-9591-7ACE271D8647}" dt="2021-09-14T07:41:02.023" v="0" actId="680"/>
          <pc:sldLayoutMkLst>
            <pc:docMk/>
            <pc:sldMasterMk cId="1040787331" sldId="2147483648"/>
            <pc:sldLayoutMk cId="1418536359" sldId="2147483649"/>
          </pc:sldLayoutMkLst>
        </pc:sldLayoutChg>
        <pc:sldLayoutChg chg="new mod">
          <pc:chgData name="jing guo" userId="3cf27de5-6694-4e43-bd99-ac7b83aeb7ed" providerId="ADAL" clId="{37E86482-35A1-4FE4-9591-7ACE271D8647}" dt="2021-09-14T07:41:12.816" v="2" actId="11236"/>
          <pc:sldLayoutMkLst>
            <pc:docMk/>
            <pc:sldMasterMk cId="3564953541" sldId="2147483892"/>
            <pc:sldLayoutMk cId="101757028" sldId="2147483650"/>
          </pc:sldLayoutMkLst>
        </pc:sldLayoutChg>
        <pc:sldLayoutChg chg="new mod">
          <pc:chgData name="jing guo" userId="3cf27de5-6694-4e43-bd99-ac7b83aeb7ed" providerId="ADAL" clId="{37E86482-35A1-4FE4-9591-7ACE271D8647}" dt="2021-09-14T07:41:15.513" v="3" actId="11236"/>
          <pc:sldLayoutMkLst>
            <pc:docMk/>
            <pc:sldMasterMk cId="3564953541" sldId="2147483892"/>
            <pc:sldLayoutMk cId="4188703195" sldId="2147483651"/>
          </pc:sldLayoutMkLst>
        </pc:sldLayoutChg>
      </pc:sldMasterChg>
      <pc:sldMasterChg chg="modSldLayout">
        <pc:chgData name="jing guo" userId="3cf27de5-6694-4e43-bd99-ac7b83aeb7ed" providerId="ADAL" clId="{37E86482-35A1-4FE4-9591-7ACE271D8647}" dt="2021-09-14T07:47:44.421" v="36" actId="14100"/>
        <pc:sldMasterMkLst>
          <pc:docMk/>
          <pc:sldMasterMk cId="3022788809" sldId="2147483832"/>
        </pc:sldMasterMkLst>
        <pc:sldLayoutChg chg="modSp mod">
          <pc:chgData name="jing guo" userId="3cf27de5-6694-4e43-bd99-ac7b83aeb7ed" providerId="ADAL" clId="{37E86482-35A1-4FE4-9591-7ACE271D8647}" dt="2021-09-14T07:47:44.421" v="36" actId="14100"/>
          <pc:sldLayoutMkLst>
            <pc:docMk/>
            <pc:sldMasterMk cId="3022788809" sldId="2147483832"/>
            <pc:sldLayoutMk cId="2805467076" sldId="2147483833"/>
          </pc:sldLayoutMkLst>
          <pc:spChg chg="mod">
            <ac:chgData name="jing guo" userId="3cf27de5-6694-4e43-bd99-ac7b83aeb7ed" providerId="ADAL" clId="{37E86482-35A1-4FE4-9591-7ACE271D8647}" dt="2021-09-14T07:47:44.421" v="36" actId="14100"/>
            <ac:spMkLst>
              <pc:docMk/>
              <pc:sldMasterMk cId="3022788809" sldId="2147483832"/>
              <pc:sldLayoutMk cId="2805467076" sldId="2147483833"/>
              <ac:spMk id="10" creationId="{00000000-0000-0000-0000-000000000000}"/>
            </ac:spMkLst>
          </pc:spChg>
        </pc:sldLayoutChg>
      </pc:sldMasterChg>
      <pc:sldMasterChg chg="addSp modSp mod setBg">
        <pc:chgData name="jing guo" userId="3cf27de5-6694-4e43-bd99-ac7b83aeb7ed" providerId="ADAL" clId="{37E86482-35A1-4FE4-9591-7ACE271D8647}" dt="2021-09-14T07:52:43.139" v="50"/>
        <pc:sldMasterMkLst>
          <pc:docMk/>
          <pc:sldMasterMk cId="1492744969" sldId="2147483880"/>
        </pc:sldMasterMkLst>
        <pc:picChg chg="add mod">
          <ac:chgData name="jing guo" userId="3cf27de5-6694-4e43-bd99-ac7b83aeb7ed" providerId="ADAL" clId="{37E86482-35A1-4FE4-9591-7ACE271D8647}" dt="2021-09-14T07:51:50.328" v="44" actId="207"/>
          <ac:picMkLst>
            <pc:docMk/>
            <pc:sldMasterMk cId="1492744969" sldId="2147483880"/>
            <ac:picMk id="9" creationId="{3FFA4B42-53D7-494E-BDA9-580E71164AB5}"/>
          </ac:picMkLst>
        </pc:picChg>
      </pc:sldMasterChg>
      <pc:sldMasterChg chg="addSp delSp modSp mod modTransition delSldLayout modSldLayout">
        <pc:chgData name="jing guo" userId="3cf27de5-6694-4e43-bd99-ac7b83aeb7ed" providerId="ADAL" clId="{37E86482-35A1-4FE4-9591-7ACE271D8647}" dt="2021-12-08T13:48:36.104" v="3440" actId="478"/>
        <pc:sldMasterMkLst>
          <pc:docMk/>
          <pc:sldMasterMk cId="3564953541" sldId="2147483892"/>
        </pc:sldMasterMkLst>
        <pc:spChg chg="del mod topLvl">
          <ac:chgData name="jing guo" userId="3cf27de5-6694-4e43-bd99-ac7b83aeb7ed" providerId="ADAL" clId="{37E86482-35A1-4FE4-9591-7ACE271D8647}" dt="2021-12-08T13:38:52.450" v="3436" actId="478"/>
          <ac:spMkLst>
            <pc:docMk/>
            <pc:sldMasterMk cId="3564953541" sldId="2147483892"/>
            <ac:spMk id="10" creationId="{36366316-A4EF-4240-A727-53D332C44C6C}"/>
          </ac:spMkLst>
        </pc:spChg>
        <pc:spChg chg="add del mod">
          <ac:chgData name="jing guo" userId="3cf27de5-6694-4e43-bd99-ac7b83aeb7ed" providerId="ADAL" clId="{37E86482-35A1-4FE4-9591-7ACE271D8647}" dt="2021-12-08T13:38:38.205" v="3433" actId="478"/>
          <ac:spMkLst>
            <pc:docMk/>
            <pc:sldMasterMk cId="3564953541" sldId="2147483892"/>
            <ac:spMk id="12" creationId="{491856DB-93C8-48AD-8AEF-5D9563740A7C}"/>
          </ac:spMkLst>
        </pc:spChg>
        <pc:spChg chg="add del mod">
          <ac:chgData name="jing guo" userId="3cf27de5-6694-4e43-bd99-ac7b83aeb7ed" providerId="ADAL" clId="{37E86482-35A1-4FE4-9591-7ACE271D8647}" dt="2021-12-08T13:48:36.104" v="3440" actId="478"/>
          <ac:spMkLst>
            <pc:docMk/>
            <pc:sldMasterMk cId="3564953541" sldId="2147483892"/>
            <ac:spMk id="13" creationId="{5729E434-A1B0-4CFC-8EBA-C089C932FEE9}"/>
          </ac:spMkLst>
        </pc:spChg>
        <pc:spChg chg="mod">
          <ac:chgData name="jing guo" userId="3cf27de5-6694-4e43-bd99-ac7b83aeb7ed" providerId="ADAL" clId="{37E86482-35A1-4FE4-9591-7ACE271D8647}" dt="2021-12-08T13:38:53.184" v="3437"/>
          <ac:spMkLst>
            <pc:docMk/>
            <pc:sldMasterMk cId="3564953541" sldId="2147483892"/>
            <ac:spMk id="15" creationId="{EE4B3D6C-1716-4BDE-A666-DFF56EA0366D}"/>
          </ac:spMkLst>
        </pc:spChg>
        <pc:grpChg chg="add del mod">
          <ac:chgData name="jing guo" userId="3cf27de5-6694-4e43-bd99-ac7b83aeb7ed" providerId="ADAL" clId="{37E86482-35A1-4FE4-9591-7ACE271D8647}" dt="2021-12-08T13:38:51.007" v="3435" actId="478"/>
          <ac:grpSpMkLst>
            <pc:docMk/>
            <pc:sldMasterMk cId="3564953541" sldId="2147483892"/>
            <ac:grpSpMk id="9" creationId="{1294BD98-97C4-4FDA-9CC2-14A05B869E39}"/>
          </ac:grpSpMkLst>
        </pc:grpChg>
        <pc:grpChg chg="add del mod">
          <ac:chgData name="jing guo" userId="3cf27de5-6694-4e43-bd99-ac7b83aeb7ed" providerId="ADAL" clId="{37E86482-35A1-4FE4-9591-7ACE271D8647}" dt="2021-12-08T13:48:34.907" v="3439" actId="478"/>
          <ac:grpSpMkLst>
            <pc:docMk/>
            <pc:sldMasterMk cId="3564953541" sldId="2147483892"/>
            <ac:grpSpMk id="14" creationId="{287CEAA1-F4A1-4BED-AE6F-6BB4B7C5EBFD}"/>
          </ac:grpSpMkLst>
        </pc:grpChg>
        <pc:picChg chg="add mod modCrop">
          <ac:chgData name="jing guo" userId="3cf27de5-6694-4e43-bd99-ac7b83aeb7ed" providerId="ADAL" clId="{37E86482-35A1-4FE4-9591-7ACE271D8647}" dt="2021-09-14T15:26:03.750" v="2335" actId="1037"/>
          <ac:picMkLst>
            <pc:docMk/>
            <pc:sldMasterMk cId="3564953541" sldId="2147483892"/>
            <ac:picMk id="8" creationId="{B57641F7-9561-4C46-B03E-7AA301AF70DE}"/>
          </ac:picMkLst>
        </pc:picChg>
        <pc:picChg chg="del mod topLvl">
          <ac:chgData name="jing guo" userId="3cf27de5-6694-4e43-bd99-ac7b83aeb7ed" providerId="ADAL" clId="{37E86482-35A1-4FE4-9591-7ACE271D8647}" dt="2021-12-08T13:38:51.007" v="3435" actId="478"/>
          <ac:picMkLst>
            <pc:docMk/>
            <pc:sldMasterMk cId="3564953541" sldId="2147483892"/>
            <ac:picMk id="11" creationId="{BB6A5E1F-0512-49D9-B8CF-5788F89B28A9}"/>
          </ac:picMkLst>
        </pc:picChg>
        <pc:picChg chg="mod">
          <ac:chgData name="jing guo" userId="3cf27de5-6694-4e43-bd99-ac7b83aeb7ed" providerId="ADAL" clId="{37E86482-35A1-4FE4-9591-7ACE271D8647}" dt="2021-12-08T13:38:53.184" v="3437"/>
          <ac:picMkLst>
            <pc:docMk/>
            <pc:sldMasterMk cId="3564953541" sldId="2147483892"/>
            <ac:picMk id="16" creationId="{909C9350-1C3C-4A10-85A4-689E6C24410A}"/>
          </ac:picMkLst>
        </pc:picChg>
        <pc:cxnChg chg="del mod">
          <ac:chgData name="jing guo" userId="3cf27de5-6694-4e43-bd99-ac7b83aeb7ed" providerId="ADAL" clId="{37E86482-35A1-4FE4-9591-7ACE271D8647}" dt="2021-09-14T09:39:31.242" v="2188" actId="478"/>
          <ac:cxnSpMkLst>
            <pc:docMk/>
            <pc:sldMasterMk cId="3564953541" sldId="2147483892"/>
            <ac:cxnSpMk id="7" creationId="{00000000-0000-0000-0000-000000000000}"/>
          </ac:cxnSpMkLst>
        </pc:cxn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01757028" sldId="2147483650"/>
          </pc:sldLayoutMkLst>
          <pc:spChg chg="del">
            <ac:chgData name="jing guo" userId="3cf27de5-6694-4e43-bd99-ac7b83aeb7ed" providerId="ADAL" clId="{37E86482-35A1-4FE4-9591-7ACE271D8647}" dt="2021-09-14T15:44:28.614" v="2620" actId="478"/>
            <ac:spMkLst>
              <pc:docMk/>
              <pc:sldMasterMk cId="3564953541" sldId="2147483892"/>
              <pc:sldLayoutMk cId="101757028" sldId="2147483650"/>
              <ac:spMk id="2" creationId="{32415670-F63B-475D-A854-A34C6C926CA1}"/>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3" creationId="{58E6DFDF-0D1A-4C78-B6BC-63844473279C}"/>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4" creationId="{35926092-FEFD-4D34-AE1E-03300D01A583}"/>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5" creationId="{D2D624CA-E471-4640-9104-8031C4414A67}"/>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6" creationId="{6DF63B10-7B21-45FA-A1B6-BECC21433AA7}"/>
            </ac:spMkLst>
          </pc:spChg>
          <pc:spChg chg="add mod">
            <ac:chgData name="jing guo" userId="3cf27de5-6694-4e43-bd99-ac7b83aeb7ed" providerId="ADAL" clId="{37E86482-35A1-4FE4-9591-7ACE271D8647}" dt="2021-09-14T15:44:59.650" v="2632"/>
            <ac:spMkLst>
              <pc:docMk/>
              <pc:sldMasterMk cId="3564953541" sldId="2147483892"/>
              <pc:sldLayoutMk cId="101757028" sldId="2147483650"/>
              <ac:spMk id="8" creationId="{5B949CF0-0B08-463A-96EE-A2031E44CF8E}"/>
            </ac:spMkLst>
          </pc:spChg>
          <pc:picChg chg="add mod">
            <ac:chgData name="jing guo" userId="3cf27de5-6694-4e43-bd99-ac7b83aeb7ed" providerId="ADAL" clId="{37E86482-35A1-4FE4-9591-7ACE271D8647}" dt="2021-09-14T15:44:29.430" v="2621"/>
            <ac:picMkLst>
              <pc:docMk/>
              <pc:sldMasterMk cId="3564953541" sldId="2147483892"/>
              <pc:sldLayoutMk cId="101757028" sldId="2147483650"/>
              <ac:picMk id="7" creationId="{FD7C5091-87A1-4B69-AEB7-7229BFED067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188703195" sldId="2147483651"/>
          </pc:sldLayoutMkLst>
          <pc:spChg chg="del">
            <ac:chgData name="jing guo" userId="3cf27de5-6694-4e43-bd99-ac7b83aeb7ed" providerId="ADAL" clId="{37E86482-35A1-4FE4-9591-7ACE271D8647}" dt="2021-09-14T15:44:33.977" v="2622" actId="478"/>
            <ac:spMkLst>
              <pc:docMk/>
              <pc:sldMasterMk cId="3564953541" sldId="2147483892"/>
              <pc:sldLayoutMk cId="4188703195" sldId="2147483651"/>
              <ac:spMk id="2" creationId="{9D5C387B-66CF-4043-8632-98C73630BEBE}"/>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3" creationId="{03808DB0-BB07-4000-9D5E-8E9DF9DCF738}"/>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4" creationId="{FBC2F05C-CB35-4CB9-8EEC-EA24682FFD17}"/>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5" creationId="{A72F4F1E-E2EE-424C-90F8-0F2299104414}"/>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6" creationId="{24FFB658-F72C-4628-AFB6-8AC596892474}"/>
            </ac:spMkLst>
          </pc:spChg>
          <pc:spChg chg="add mod">
            <ac:chgData name="jing guo" userId="3cf27de5-6694-4e43-bd99-ac7b83aeb7ed" providerId="ADAL" clId="{37E86482-35A1-4FE4-9591-7ACE271D8647}" dt="2021-09-14T15:45:01.436" v="2633"/>
            <ac:spMkLst>
              <pc:docMk/>
              <pc:sldMasterMk cId="3564953541" sldId="2147483892"/>
              <pc:sldLayoutMk cId="4188703195" sldId="2147483651"/>
              <ac:spMk id="8" creationId="{E26D4F6A-8504-4187-BCE9-7D8C8497482D}"/>
            </ac:spMkLst>
          </pc:spChg>
          <pc:picChg chg="add mod">
            <ac:chgData name="jing guo" userId="3cf27de5-6694-4e43-bd99-ac7b83aeb7ed" providerId="ADAL" clId="{37E86482-35A1-4FE4-9591-7ACE271D8647}" dt="2021-09-14T15:44:34.962" v="2623"/>
            <ac:picMkLst>
              <pc:docMk/>
              <pc:sldMasterMk cId="3564953541" sldId="2147483892"/>
              <pc:sldLayoutMk cId="4188703195" sldId="2147483651"/>
              <ac:picMk id="7" creationId="{D69F54C3-970F-49C4-9D2F-8B833C273316}"/>
            </ac:picMkLst>
          </pc:picChg>
        </pc:sldLayoutChg>
        <pc:sldLayoutChg chg="addSp delSp modSp mod modTransition setBg">
          <pc:chgData name="jing guo" userId="3cf27de5-6694-4e43-bd99-ac7b83aeb7ed" providerId="ADAL" clId="{37E86482-35A1-4FE4-9591-7ACE271D8647}" dt="2021-12-08T13:40:57.706" v="3438" actId="1076"/>
          <pc:sldLayoutMkLst>
            <pc:docMk/>
            <pc:sldMasterMk cId="3564953541" sldId="2147483892"/>
            <pc:sldLayoutMk cId="2536221396" sldId="2147483893"/>
          </pc:sldLayoutMkLst>
          <pc:spChg chg="del mod">
            <ac:chgData name="jing guo" userId="3cf27de5-6694-4e43-bd99-ac7b83aeb7ed" providerId="ADAL" clId="{37E86482-35A1-4FE4-9591-7ACE271D8647}" dt="2021-09-14T08:55:54.932" v="622" actId="478"/>
            <ac:spMkLst>
              <pc:docMk/>
              <pc:sldMasterMk cId="3564953541" sldId="2147483892"/>
              <pc:sldLayoutMk cId="2536221396" sldId="2147483893"/>
              <ac:spMk id="2" creationId="{00000000-0000-0000-0000-000000000000}"/>
            </ac:spMkLst>
          </pc:spChg>
          <pc:spChg chg="del">
            <ac:chgData name="jing guo" userId="3cf27de5-6694-4e43-bd99-ac7b83aeb7ed" providerId="ADAL" clId="{37E86482-35A1-4FE4-9591-7ACE271D8647}" dt="2021-09-14T08:53:13.074" v="594" actId="478"/>
            <ac:spMkLst>
              <pc:docMk/>
              <pc:sldMasterMk cId="3564953541" sldId="2147483892"/>
              <pc:sldLayoutMk cId="2536221396" sldId="2147483893"/>
              <ac:spMk id="3" creationId="{00000000-0000-0000-0000-000000000000}"/>
            </ac:spMkLst>
          </pc:spChg>
          <pc:spChg chg="del mod">
            <ac:chgData name="jing guo" userId="3cf27de5-6694-4e43-bd99-ac7b83aeb7ed" providerId="ADAL" clId="{37E86482-35A1-4FE4-9591-7ACE271D8647}" dt="2021-09-14T08:57:08.145" v="645" actId="478"/>
            <ac:spMkLst>
              <pc:docMk/>
              <pc:sldMasterMk cId="3564953541" sldId="2147483892"/>
              <pc:sldLayoutMk cId="2536221396" sldId="2147483893"/>
              <ac:spMk id="4" creationId="{00000000-0000-0000-0000-000000000000}"/>
            </ac:spMkLst>
          </pc:spChg>
          <pc:spChg chg="del">
            <ac:chgData name="jing guo" userId="3cf27de5-6694-4e43-bd99-ac7b83aeb7ed" providerId="ADAL" clId="{37E86482-35A1-4FE4-9591-7ACE271D8647}" dt="2021-09-14T08:54:02.315" v="604" actId="478"/>
            <ac:spMkLst>
              <pc:docMk/>
              <pc:sldMasterMk cId="3564953541" sldId="2147483892"/>
              <pc:sldLayoutMk cId="2536221396" sldId="2147483893"/>
              <ac:spMk id="5" creationId="{00000000-0000-0000-0000-000000000000}"/>
            </ac:spMkLst>
          </pc:spChg>
          <pc:spChg chg="del">
            <ac:chgData name="jing guo" userId="3cf27de5-6694-4e43-bd99-ac7b83aeb7ed" providerId="ADAL" clId="{37E86482-35A1-4FE4-9591-7ACE271D8647}" dt="2021-09-14T08:54:03.520" v="605" actId="478"/>
            <ac:spMkLst>
              <pc:docMk/>
              <pc:sldMasterMk cId="3564953541" sldId="2147483892"/>
              <pc:sldLayoutMk cId="2536221396" sldId="2147483893"/>
              <ac:spMk id="6" creationId="{00000000-0000-0000-0000-000000000000}"/>
            </ac:spMkLst>
          </pc:spChg>
          <pc:spChg chg="add del mod">
            <ac:chgData name="jing guo" userId="3cf27de5-6694-4e43-bd99-ac7b83aeb7ed" providerId="ADAL" clId="{37E86482-35A1-4FE4-9591-7ACE271D8647}" dt="2021-09-14T09:09:02.196" v="875" actId="21"/>
            <ac:spMkLst>
              <pc:docMk/>
              <pc:sldMasterMk cId="3564953541" sldId="2147483892"/>
              <pc:sldLayoutMk cId="2536221396" sldId="2147483893"/>
              <ac:spMk id="7" creationId="{47D9DA65-1C1E-49AA-9E1E-AE9D02EC491D}"/>
            </ac:spMkLst>
          </pc:spChg>
          <pc:spChg chg="del">
            <ac:chgData name="jing guo" userId="3cf27de5-6694-4e43-bd99-ac7b83aeb7ed" providerId="ADAL" clId="{37E86482-35A1-4FE4-9591-7ACE271D8647}" dt="2021-09-14T08:03:53.184" v="105" actId="478"/>
            <ac:spMkLst>
              <pc:docMk/>
              <pc:sldMasterMk cId="3564953541" sldId="2147483892"/>
              <pc:sldLayoutMk cId="2536221396" sldId="2147483893"/>
              <ac:spMk id="10" creationId="{00000000-0000-0000-0000-000000000000}"/>
            </ac:spMkLst>
          </pc:spChg>
          <pc:spChg chg="del">
            <ac:chgData name="jing guo" userId="3cf27de5-6694-4e43-bd99-ac7b83aeb7ed" providerId="ADAL" clId="{37E86482-35A1-4FE4-9591-7ACE271D8647}" dt="2021-09-14T08:33:59.640" v="378" actId="478"/>
            <ac:spMkLst>
              <pc:docMk/>
              <pc:sldMasterMk cId="3564953541" sldId="2147483892"/>
              <pc:sldLayoutMk cId="2536221396" sldId="2147483893"/>
              <ac:spMk id="11" creationId="{00000000-0000-0000-0000-000000000000}"/>
            </ac:spMkLst>
          </pc:spChg>
          <pc:spChg chg="add mod">
            <ac:chgData name="jing guo" userId="3cf27de5-6694-4e43-bd99-ac7b83aeb7ed" providerId="ADAL" clId="{37E86482-35A1-4FE4-9591-7ACE271D8647}" dt="2021-09-14T09:04:42.587" v="827" actId="1038"/>
            <ac:spMkLst>
              <pc:docMk/>
              <pc:sldMasterMk cId="3564953541" sldId="2147483892"/>
              <pc:sldLayoutMk cId="2536221396" sldId="2147483893"/>
              <ac:spMk id="12" creationId="{E58FF13D-88B2-4AE6-9034-AAC953AFE1CE}"/>
            </ac:spMkLst>
          </pc:spChg>
          <pc:spChg chg="add mod">
            <ac:chgData name="jing guo" userId="3cf27de5-6694-4e43-bd99-ac7b83aeb7ed" providerId="ADAL" clId="{37E86482-35A1-4FE4-9591-7ACE271D8647}" dt="2021-09-14T08:15:02.205" v="190" actId="338"/>
            <ac:spMkLst>
              <pc:docMk/>
              <pc:sldMasterMk cId="3564953541" sldId="2147483892"/>
              <pc:sldLayoutMk cId="2536221396" sldId="2147483893"/>
              <ac:spMk id="15" creationId="{A9CD18AA-91C1-4E28-8641-119BFD931E62}"/>
            </ac:spMkLst>
          </pc:spChg>
          <pc:spChg chg="add mod">
            <ac:chgData name="jing guo" userId="3cf27de5-6694-4e43-bd99-ac7b83aeb7ed" providerId="ADAL" clId="{37E86482-35A1-4FE4-9591-7ACE271D8647}" dt="2021-09-14T09:35:07.230" v="2154" actId="14100"/>
            <ac:spMkLst>
              <pc:docMk/>
              <pc:sldMasterMk cId="3564953541" sldId="2147483892"/>
              <pc:sldLayoutMk cId="2536221396" sldId="2147483893"/>
              <ac:spMk id="17" creationId="{E152B12B-6120-46AC-A077-6D704FC1458B}"/>
            </ac:spMkLst>
          </pc:spChg>
          <pc:spChg chg="add mod">
            <ac:chgData name="jing guo" userId="3cf27de5-6694-4e43-bd99-ac7b83aeb7ed" providerId="ADAL" clId="{37E86482-35A1-4FE4-9591-7ACE271D8647}" dt="2021-09-14T09:31:34.276" v="2122" actId="164"/>
            <ac:spMkLst>
              <pc:docMk/>
              <pc:sldMasterMk cId="3564953541" sldId="2147483892"/>
              <pc:sldLayoutMk cId="2536221396" sldId="2147483893"/>
              <ac:spMk id="18" creationId="{C79F9195-5DB0-4693-9943-C3DF8B935B9E}"/>
            </ac:spMkLst>
          </pc:spChg>
          <pc:spChg chg="add del mod ord">
            <ac:chgData name="jing guo" userId="3cf27de5-6694-4e43-bd99-ac7b83aeb7ed" providerId="ADAL" clId="{37E86482-35A1-4FE4-9591-7ACE271D8647}" dt="2021-09-14T09:03:43.584" v="817" actId="478"/>
            <ac:spMkLst>
              <pc:docMk/>
              <pc:sldMasterMk cId="3564953541" sldId="2147483892"/>
              <pc:sldLayoutMk cId="2536221396" sldId="2147483893"/>
              <ac:spMk id="19" creationId="{E09F8E75-8D75-4D69-9C53-E1CC1F571667}"/>
            </ac:spMkLst>
          </pc:spChg>
          <pc:spChg chg="add mod">
            <ac:chgData name="jing guo" userId="3cf27de5-6694-4e43-bd99-ac7b83aeb7ed" providerId="ADAL" clId="{37E86482-35A1-4FE4-9591-7ACE271D8647}" dt="2021-09-14T09:11:48.752" v="919" actId="1076"/>
            <ac:spMkLst>
              <pc:docMk/>
              <pc:sldMasterMk cId="3564953541" sldId="2147483892"/>
              <pc:sldLayoutMk cId="2536221396" sldId="2147483893"/>
              <ac:spMk id="22" creationId="{59E89C36-CD2E-4701-B145-1F939FEEDCA9}"/>
            </ac:spMkLst>
          </pc:spChg>
          <pc:spChg chg="add mod">
            <ac:chgData name="jing guo" userId="3cf27de5-6694-4e43-bd99-ac7b83aeb7ed" providerId="ADAL" clId="{37E86482-35A1-4FE4-9591-7ACE271D8647}" dt="2021-09-14T09:34:00.366" v="2145" actId="1076"/>
            <ac:spMkLst>
              <pc:docMk/>
              <pc:sldMasterMk cId="3564953541" sldId="2147483892"/>
              <pc:sldLayoutMk cId="2536221396" sldId="2147483893"/>
              <ac:spMk id="30" creationId="{444D34DB-CCDB-4FEB-A4F8-25358AF467B3}"/>
            </ac:spMkLst>
          </pc:spChg>
          <pc:spChg chg="add del mod">
            <ac:chgData name="jing guo" userId="3cf27de5-6694-4e43-bd99-ac7b83aeb7ed" providerId="ADAL" clId="{37E86482-35A1-4FE4-9591-7ACE271D8647}" dt="2021-09-14T09:33:22.823" v="2134" actId="478"/>
            <ac:spMkLst>
              <pc:docMk/>
              <pc:sldMasterMk cId="3564953541" sldId="2147483892"/>
              <pc:sldLayoutMk cId="2536221396" sldId="2147483893"/>
              <ac:spMk id="31" creationId="{9B03C7ED-E4C6-4040-B7BB-5990E3E0D72D}"/>
            </ac:spMkLst>
          </pc:spChg>
          <pc:spChg chg="add del mod">
            <ac:chgData name="jing guo" userId="3cf27de5-6694-4e43-bd99-ac7b83aeb7ed" providerId="ADAL" clId="{37E86482-35A1-4FE4-9591-7ACE271D8647}" dt="2021-09-14T08:49:45.012" v="506" actId="478"/>
            <ac:spMkLst>
              <pc:docMk/>
              <pc:sldMasterMk cId="3564953541" sldId="2147483892"/>
              <pc:sldLayoutMk cId="2536221396" sldId="2147483893"/>
              <ac:spMk id="37" creationId="{C5F74F4E-9DA3-4D21-8E0E-DBF1D863FACE}"/>
            </ac:spMkLst>
          </pc:spChg>
          <pc:spChg chg="add mod">
            <ac:chgData name="jing guo" userId="3cf27de5-6694-4e43-bd99-ac7b83aeb7ed" providerId="ADAL" clId="{37E86482-35A1-4FE4-9591-7ACE271D8647}" dt="2021-09-14T09:03:52.735" v="818" actId="1076"/>
            <ac:spMkLst>
              <pc:docMk/>
              <pc:sldMasterMk cId="3564953541" sldId="2147483892"/>
              <pc:sldLayoutMk cId="2536221396" sldId="2147483893"/>
              <ac:spMk id="39" creationId="{58757A0B-8E66-4F70-8999-4F5B04975342}"/>
            </ac:spMkLst>
          </pc:spChg>
          <pc:spChg chg="add del">
            <ac:chgData name="jing guo" userId="3cf27de5-6694-4e43-bd99-ac7b83aeb7ed" providerId="ADAL" clId="{37E86482-35A1-4FE4-9591-7ACE271D8647}" dt="2021-09-14T09:00:44.326" v="728" actId="478"/>
            <ac:spMkLst>
              <pc:docMk/>
              <pc:sldMasterMk cId="3564953541" sldId="2147483892"/>
              <pc:sldLayoutMk cId="2536221396" sldId="2147483893"/>
              <ac:spMk id="49" creationId="{75A759A1-60D0-4488-9C8D-3FC39D265453}"/>
            </ac:spMkLst>
          </pc:spChg>
          <pc:spChg chg="add del mod">
            <ac:chgData name="jing guo" userId="3cf27de5-6694-4e43-bd99-ac7b83aeb7ed" providerId="ADAL" clId="{37E86482-35A1-4FE4-9591-7ACE271D8647}" dt="2021-09-14T09:02:45.583" v="804" actId="478"/>
            <ac:spMkLst>
              <pc:docMk/>
              <pc:sldMasterMk cId="3564953541" sldId="2147483892"/>
              <pc:sldLayoutMk cId="2536221396" sldId="2147483893"/>
              <ac:spMk id="51" creationId="{E53A3D6F-E1F6-41DE-A18A-5139CCB00923}"/>
            </ac:spMkLst>
          </pc:spChg>
          <pc:grpChg chg="add del mod ord topLvl">
            <ac:chgData name="jing guo" userId="3cf27de5-6694-4e43-bd99-ac7b83aeb7ed" providerId="ADAL" clId="{37E86482-35A1-4FE4-9591-7ACE271D8647}" dt="2021-09-14T08:48:14.155" v="470" actId="478"/>
            <ac:grpSpMkLst>
              <pc:docMk/>
              <pc:sldMasterMk cId="3564953541" sldId="2147483892"/>
              <pc:sldLayoutMk cId="2536221396" sldId="2147483893"/>
              <ac:grpSpMk id="16" creationId="{A954730B-52E2-4C9A-8D20-C687ACEA6957}"/>
            </ac:grpSpMkLst>
          </pc:grpChg>
          <pc:grpChg chg="add del mod">
            <ac:chgData name="jing guo" userId="3cf27de5-6694-4e43-bd99-ac7b83aeb7ed" providerId="ADAL" clId="{37E86482-35A1-4FE4-9591-7ACE271D8647}" dt="2021-09-14T08:14:41.002" v="182" actId="165"/>
            <ac:grpSpMkLst>
              <pc:docMk/>
              <pc:sldMasterMk cId="3564953541" sldId="2147483892"/>
              <pc:sldLayoutMk cId="2536221396" sldId="2147483893"/>
              <ac:grpSpMk id="17" creationId="{709D8055-80F0-4E4E-AA2D-CF237D18F90A}"/>
            </ac:grpSpMkLst>
          </pc:grpChg>
          <pc:grpChg chg="add mod">
            <ac:chgData name="jing guo" userId="3cf27de5-6694-4e43-bd99-ac7b83aeb7ed" providerId="ADAL" clId="{37E86482-35A1-4FE4-9591-7ACE271D8647}" dt="2021-09-14T08:15:02.205" v="190" actId="338"/>
            <ac:grpSpMkLst>
              <pc:docMk/>
              <pc:sldMasterMk cId="3564953541" sldId="2147483892"/>
              <pc:sldLayoutMk cId="2536221396" sldId="2147483893"/>
              <ac:grpSpMk id="18" creationId="{E135F7B5-656A-43CA-ADB4-E779439FEB01}"/>
            </ac:grpSpMkLst>
          </pc:grpChg>
          <pc:grpChg chg="add mod">
            <ac:chgData name="jing guo" userId="3cf27de5-6694-4e43-bd99-ac7b83aeb7ed" providerId="ADAL" clId="{37E86482-35A1-4FE4-9591-7ACE271D8647}" dt="2021-12-08T13:40:57.706" v="3438" actId="1076"/>
            <ac:grpSpMkLst>
              <pc:docMk/>
              <pc:sldMasterMk cId="3564953541" sldId="2147483892"/>
              <pc:sldLayoutMk cId="2536221396" sldId="2147483893"/>
              <ac:grpSpMk id="20" creationId="{5B6AB691-6499-4C10-86F2-B0842D0D9C44}"/>
            </ac:grpSpMkLst>
          </pc:grpChg>
          <pc:picChg chg="add del mod ord modCrop">
            <ac:chgData name="jing guo" userId="3cf27de5-6694-4e43-bd99-ac7b83aeb7ed" providerId="ADAL" clId="{37E86482-35A1-4FE4-9591-7ACE271D8647}" dt="2021-09-14T09:09:02.196" v="875" actId="21"/>
            <ac:picMkLst>
              <pc:docMk/>
              <pc:sldMasterMk cId="3564953541" sldId="2147483892"/>
              <pc:sldLayoutMk cId="2536221396" sldId="2147483893"/>
              <ac:picMk id="6" creationId="{A98FAB86-0966-472F-98E9-4CB4CBB9C8F1}"/>
            </ac:picMkLst>
          </pc:picChg>
          <pc:picChg chg="add mod ord topLvl">
            <ac:chgData name="jing guo" userId="3cf27de5-6694-4e43-bd99-ac7b83aeb7ed" providerId="ADAL" clId="{37E86482-35A1-4FE4-9591-7ACE271D8647}" dt="2021-09-14T09:33:27.935" v="2136" actId="1076"/>
            <ac:picMkLst>
              <pc:docMk/>
              <pc:sldMasterMk cId="3564953541" sldId="2147483892"/>
              <pc:sldLayoutMk cId="2536221396" sldId="2147483893"/>
              <ac:picMk id="9" creationId="{221324C9-EAE5-4906-A451-783D6D6A9CF1}"/>
            </ac:picMkLst>
          </pc:picChg>
          <pc:picChg chg="add del mod topLvl modCrop">
            <ac:chgData name="jing guo" userId="3cf27de5-6694-4e43-bd99-ac7b83aeb7ed" providerId="ADAL" clId="{37E86482-35A1-4FE4-9591-7ACE271D8647}" dt="2021-09-14T08:44:56.455" v="414" actId="478"/>
            <ac:picMkLst>
              <pc:docMk/>
              <pc:sldMasterMk cId="3564953541" sldId="2147483892"/>
              <pc:sldLayoutMk cId="2536221396" sldId="2147483893"/>
              <ac:picMk id="12" creationId="{B47D4E56-3A12-4A94-AFC3-39C10C60F34E}"/>
            </ac:picMkLst>
          </pc:picChg>
          <pc:picChg chg="add mod ord">
            <ac:chgData name="jing guo" userId="3cf27de5-6694-4e43-bd99-ac7b83aeb7ed" providerId="ADAL" clId="{37E86482-35A1-4FE4-9591-7ACE271D8647}" dt="2021-09-14T08:15:02.205" v="190" actId="338"/>
            <ac:picMkLst>
              <pc:docMk/>
              <pc:sldMasterMk cId="3564953541" sldId="2147483892"/>
              <pc:sldLayoutMk cId="2536221396" sldId="2147483893"/>
              <ac:picMk id="14" creationId="{42C8EE01-2FB9-4F52-BDAA-77610DC6A594}"/>
            </ac:picMkLst>
          </pc:picChg>
          <pc:picChg chg="add del mod modCrop">
            <ac:chgData name="jing guo" userId="3cf27de5-6694-4e43-bd99-ac7b83aeb7ed" providerId="ADAL" clId="{37E86482-35A1-4FE4-9591-7ACE271D8647}" dt="2021-09-14T09:25:51.678" v="2076" actId="478"/>
            <ac:picMkLst>
              <pc:docMk/>
              <pc:sldMasterMk cId="3564953541" sldId="2147483892"/>
              <pc:sldLayoutMk cId="2536221396" sldId="2147483893"/>
              <ac:picMk id="16" creationId="{19F789F8-DF16-45E4-AB82-3E1A04AE3909}"/>
            </ac:picMkLst>
          </pc:picChg>
          <pc:picChg chg="add del mod modCrop">
            <ac:chgData name="jing guo" userId="3cf27de5-6694-4e43-bd99-ac7b83aeb7ed" providerId="ADAL" clId="{37E86482-35A1-4FE4-9591-7ACE271D8647}" dt="2021-09-14T08:34:40.465" v="386" actId="478"/>
            <ac:picMkLst>
              <pc:docMk/>
              <pc:sldMasterMk cId="3564953541" sldId="2147483892"/>
              <pc:sldLayoutMk cId="2536221396" sldId="2147483893"/>
              <ac:picMk id="20" creationId="{C0624140-E311-4355-8924-686F1B47732A}"/>
            </ac:picMkLst>
          </pc:picChg>
          <pc:picChg chg="add del mod modCrop">
            <ac:chgData name="jing guo" userId="3cf27de5-6694-4e43-bd99-ac7b83aeb7ed" providerId="ADAL" clId="{37E86482-35A1-4FE4-9591-7ACE271D8647}" dt="2021-09-14T08:18:59.824" v="227" actId="478"/>
            <ac:picMkLst>
              <pc:docMk/>
              <pc:sldMasterMk cId="3564953541" sldId="2147483892"/>
              <pc:sldLayoutMk cId="2536221396" sldId="2147483893"/>
              <ac:picMk id="21" creationId="{F3533317-716C-45C2-A714-BF22D3118F80}"/>
            </ac:picMkLst>
          </pc:picChg>
          <pc:picChg chg="add del mod">
            <ac:chgData name="jing guo" userId="3cf27de5-6694-4e43-bd99-ac7b83aeb7ed" providerId="ADAL" clId="{37E86482-35A1-4FE4-9591-7ACE271D8647}" dt="2021-09-14T08:19:03.855" v="228" actId="478"/>
            <ac:picMkLst>
              <pc:docMk/>
              <pc:sldMasterMk cId="3564953541" sldId="2147483892"/>
              <pc:sldLayoutMk cId="2536221396" sldId="2147483893"/>
              <ac:picMk id="22" creationId="{841BCD09-E405-4A90-8AB3-E2D70570F5AF}"/>
            </ac:picMkLst>
          </pc:picChg>
          <pc:picChg chg="add del mod ord modCrop">
            <ac:chgData name="jing guo" userId="3cf27de5-6694-4e43-bd99-ac7b83aeb7ed" providerId="ADAL" clId="{37E86482-35A1-4FE4-9591-7ACE271D8647}" dt="2021-09-14T09:31:54.076" v="2124" actId="478"/>
            <ac:picMkLst>
              <pc:docMk/>
              <pc:sldMasterMk cId="3564953541" sldId="2147483892"/>
              <pc:sldLayoutMk cId="2536221396" sldId="2147483893"/>
              <ac:picMk id="24" creationId="{73EB6B49-E030-43E7-A016-E74149900791}"/>
            </ac:picMkLst>
          </pc:picChg>
          <pc:picChg chg="add mod modCrop">
            <ac:chgData name="jing guo" userId="3cf27de5-6694-4e43-bd99-ac7b83aeb7ed" providerId="ADAL" clId="{37E86482-35A1-4FE4-9591-7ACE271D8647}" dt="2021-09-14T09:34:53.777" v="2153" actId="732"/>
            <ac:picMkLst>
              <pc:docMk/>
              <pc:sldMasterMk cId="3564953541" sldId="2147483892"/>
              <pc:sldLayoutMk cId="2536221396" sldId="2147483893"/>
              <ac:picMk id="25" creationId="{9256860A-EEEE-4E01-82EE-21E0B61239C6}"/>
            </ac:picMkLst>
          </pc:picChg>
          <pc:picChg chg="add del mod modCrop">
            <ac:chgData name="jing guo" userId="3cf27de5-6694-4e43-bd99-ac7b83aeb7ed" providerId="ADAL" clId="{37E86482-35A1-4FE4-9591-7ACE271D8647}" dt="2021-09-14T08:44:55.087" v="412" actId="478"/>
            <ac:picMkLst>
              <pc:docMk/>
              <pc:sldMasterMk cId="3564953541" sldId="2147483892"/>
              <pc:sldLayoutMk cId="2536221396" sldId="2147483893"/>
              <ac:picMk id="26" creationId="{C80A5C1B-45D8-469D-B831-3AEAD82CE2EF}"/>
            </ac:picMkLst>
          </pc:picChg>
          <pc:picChg chg="add mod">
            <ac:chgData name="jing guo" userId="3cf27de5-6694-4e43-bd99-ac7b83aeb7ed" providerId="ADAL" clId="{37E86482-35A1-4FE4-9591-7ACE271D8647}" dt="2021-09-14T09:31:34.276" v="2122" actId="164"/>
            <ac:picMkLst>
              <pc:docMk/>
              <pc:sldMasterMk cId="3564953541" sldId="2147483892"/>
              <pc:sldLayoutMk cId="2536221396" sldId="2147483893"/>
              <ac:picMk id="28" creationId="{12199531-702C-415F-A404-11DF4540D181}"/>
            </ac:picMkLst>
          </pc:picChg>
          <pc:picChg chg="add del mod">
            <ac:chgData name="jing guo" userId="3cf27de5-6694-4e43-bd99-ac7b83aeb7ed" providerId="ADAL" clId="{37E86482-35A1-4FE4-9591-7ACE271D8647}" dt="2021-09-14T08:35:11.698" v="397" actId="478"/>
            <ac:picMkLst>
              <pc:docMk/>
              <pc:sldMasterMk cId="3564953541" sldId="2147483892"/>
              <pc:sldLayoutMk cId="2536221396" sldId="2147483893"/>
              <ac:picMk id="28" creationId="{4CF1FB52-42E3-4FD1-A093-F8A2DA00FEA6}"/>
            </ac:picMkLst>
          </pc:picChg>
          <pc:picChg chg="add del mod modCrop">
            <ac:chgData name="jing guo" userId="3cf27de5-6694-4e43-bd99-ac7b83aeb7ed" providerId="ADAL" clId="{37E86482-35A1-4FE4-9591-7ACE271D8647}" dt="2021-09-14T08:44:55.601" v="413" actId="478"/>
            <ac:picMkLst>
              <pc:docMk/>
              <pc:sldMasterMk cId="3564953541" sldId="2147483892"/>
              <pc:sldLayoutMk cId="2536221396" sldId="2147483893"/>
              <ac:picMk id="29" creationId="{BC6010F4-4AD5-4D39-90AE-7DF11029A775}"/>
            </ac:picMkLst>
          </pc:picChg>
          <pc:picChg chg="add del mod ord modCrop">
            <ac:chgData name="jing guo" userId="3cf27de5-6694-4e43-bd99-ac7b83aeb7ed" providerId="ADAL" clId="{37E86482-35A1-4FE4-9591-7ACE271D8647}" dt="2021-09-14T08:47:41.008" v="459" actId="478"/>
            <ac:picMkLst>
              <pc:docMk/>
              <pc:sldMasterMk cId="3564953541" sldId="2147483892"/>
              <pc:sldLayoutMk cId="2536221396" sldId="2147483893"/>
              <ac:picMk id="30" creationId="{71B3DA3F-CE60-4EC9-8FAA-F0DCD31122A4}"/>
            </ac:picMkLst>
          </pc:picChg>
          <pc:picChg chg="add del mod ord modCrop">
            <ac:chgData name="jing guo" userId="3cf27de5-6694-4e43-bd99-ac7b83aeb7ed" providerId="ADAL" clId="{37E86482-35A1-4FE4-9591-7ACE271D8647}" dt="2021-09-14T09:25:50.911" v="2075" actId="478"/>
            <ac:picMkLst>
              <pc:docMk/>
              <pc:sldMasterMk cId="3564953541" sldId="2147483892"/>
              <pc:sldLayoutMk cId="2536221396" sldId="2147483893"/>
              <ac:picMk id="32" creationId="{C263014B-613A-4EC5-9A67-F5E79847E1E6}"/>
            </ac:picMkLst>
          </pc:picChg>
          <pc:picChg chg="add del mod modCrop">
            <ac:chgData name="jing guo" userId="3cf27de5-6694-4e43-bd99-ac7b83aeb7ed" providerId="ADAL" clId="{37E86482-35A1-4FE4-9591-7ACE271D8647}" dt="2021-09-14T08:47:44.432" v="462" actId="478"/>
            <ac:picMkLst>
              <pc:docMk/>
              <pc:sldMasterMk cId="3564953541" sldId="2147483892"/>
              <pc:sldLayoutMk cId="2536221396" sldId="2147483893"/>
              <ac:picMk id="34" creationId="{AB09D00E-7E17-46E4-9CBC-C9E4460A1325}"/>
            </ac:picMkLst>
          </pc:picChg>
          <pc:picChg chg="add mod">
            <ac:chgData name="jing guo" userId="3cf27de5-6694-4e43-bd99-ac7b83aeb7ed" providerId="ADAL" clId="{37E86482-35A1-4FE4-9591-7ACE271D8647}" dt="2021-09-14T09:03:52.735" v="818" actId="1076"/>
            <ac:picMkLst>
              <pc:docMk/>
              <pc:sldMasterMk cId="3564953541" sldId="2147483892"/>
              <pc:sldLayoutMk cId="2536221396" sldId="2147483893"/>
              <ac:picMk id="1026" creationId="{DC1CDDC2-A620-4155-A704-F7760294BC2D}"/>
            </ac:picMkLst>
          </pc:picChg>
          <pc:cxnChg chg="mod">
            <ac:chgData name="jing guo" userId="3cf27de5-6694-4e43-bd99-ac7b83aeb7ed" providerId="ADAL" clId="{37E86482-35A1-4FE4-9591-7ACE271D8647}" dt="2021-09-14T09:34:28.147" v="2149" actId="208"/>
            <ac:cxnSpMkLst>
              <pc:docMk/>
              <pc:sldMasterMk cId="3564953541" sldId="2147483892"/>
              <pc:sldLayoutMk cId="2536221396" sldId="2147483893"/>
              <ac:cxnSpMk id="8" creationId="{00000000-0000-0000-0000-000000000000}"/>
            </ac:cxnSpMkLst>
          </pc:cxnChg>
          <pc:cxnChg chg="add del mod">
            <ac:chgData name="jing guo" userId="3cf27de5-6694-4e43-bd99-ac7b83aeb7ed" providerId="ADAL" clId="{37E86482-35A1-4FE4-9591-7ACE271D8647}" dt="2021-09-14T09:06:17.820" v="849" actId="478"/>
            <ac:cxnSpMkLst>
              <pc:docMk/>
              <pc:sldMasterMk cId="3564953541" sldId="2147483892"/>
              <pc:sldLayoutMk cId="2536221396" sldId="2147483893"/>
              <ac:cxnSpMk id="14" creationId="{FB82CC6A-10E8-47FB-8881-035BE8B6DF41}"/>
            </ac:cxnSpMkLst>
          </pc:cxnChg>
          <pc:cxnChg chg="add mod">
            <ac:chgData name="jing guo" userId="3cf27de5-6694-4e43-bd99-ac7b83aeb7ed" providerId="ADAL" clId="{37E86482-35A1-4FE4-9591-7ACE271D8647}" dt="2021-09-14T09:08:44.818" v="872" actId="14100"/>
            <ac:cxnSpMkLst>
              <pc:docMk/>
              <pc:sldMasterMk cId="3564953541" sldId="2147483892"/>
              <pc:sldLayoutMk cId="2536221396" sldId="2147483893"/>
              <ac:cxnSpMk id="42" creationId="{9CC1AA5C-8613-462C-8376-096EB02E99CC}"/>
            </ac:cxnSpMkLst>
          </pc:cxnChg>
        </pc:sldLayoutChg>
        <pc:sldLayoutChg chg="addSp delSp modSp mod modTransition setBg">
          <pc:chgData name="jing guo" userId="3cf27de5-6694-4e43-bd99-ac7b83aeb7ed" providerId="ADAL" clId="{37E86482-35A1-4FE4-9591-7ACE271D8647}" dt="2021-09-17T08:21:44.401" v="3425"/>
          <pc:sldLayoutMkLst>
            <pc:docMk/>
            <pc:sldMasterMk cId="3564953541" sldId="2147483892"/>
            <pc:sldLayoutMk cId="2086750802" sldId="2147483894"/>
          </pc:sldLayoutMkLst>
          <pc:spChg chg="mod">
            <ac:chgData name="jing guo" userId="3cf27de5-6694-4e43-bd99-ac7b83aeb7ed" providerId="ADAL" clId="{37E86482-35A1-4FE4-9591-7ACE271D8647}" dt="2021-09-17T05:56:53.694" v="2749" actId="1076"/>
            <ac:spMkLst>
              <pc:docMk/>
              <pc:sldMasterMk cId="3564953541" sldId="2147483892"/>
              <pc:sldLayoutMk cId="2086750802" sldId="2147483894"/>
              <ac:spMk id="2" creationId="{00000000-0000-0000-0000-000000000000}"/>
            </ac:spMkLst>
          </pc:spChg>
          <pc:spChg chg="mod">
            <ac:chgData name="jing guo" userId="3cf27de5-6694-4e43-bd99-ac7b83aeb7ed" providerId="ADAL" clId="{37E86482-35A1-4FE4-9591-7ACE271D8647}" dt="2021-09-14T15:41:51.149" v="2595" actId="14100"/>
            <ac:spMkLst>
              <pc:docMk/>
              <pc:sldMasterMk cId="3564953541" sldId="2147483892"/>
              <pc:sldLayoutMk cId="2086750802" sldId="2147483894"/>
              <ac:spMk id="3" creationId="{00000000-0000-0000-0000-000000000000}"/>
            </ac:spMkLst>
          </pc:spChg>
          <pc:spChg chg="add mod">
            <ac:chgData name="jing guo" userId="3cf27de5-6694-4e43-bd99-ac7b83aeb7ed" providerId="ADAL" clId="{37E86482-35A1-4FE4-9591-7ACE271D8647}" dt="2021-09-17T05:56:59.598" v="2757" actId="1038"/>
            <ac:spMkLst>
              <pc:docMk/>
              <pc:sldMasterMk cId="3564953541" sldId="2147483892"/>
              <pc:sldLayoutMk cId="2086750802" sldId="2147483894"/>
              <ac:spMk id="7" creationId="{980AAA1B-AFC1-41AA-9053-55F4B64C88CB}"/>
            </ac:spMkLst>
          </pc:spChg>
          <pc:spChg chg="add del mod">
            <ac:chgData name="jing guo" userId="3cf27de5-6694-4e43-bd99-ac7b83aeb7ed" providerId="ADAL" clId="{37E86482-35A1-4FE4-9591-7ACE271D8647}" dt="2021-09-14T15:13:50.687" v="2201" actId="478"/>
            <ac:spMkLst>
              <pc:docMk/>
              <pc:sldMasterMk cId="3564953541" sldId="2147483892"/>
              <pc:sldLayoutMk cId="2086750802" sldId="2147483894"/>
              <ac:spMk id="8" creationId="{64DA9A9A-A5A0-487B-A9D3-D38EA24C78A4}"/>
            </ac:spMkLst>
          </pc:spChg>
          <pc:spChg chg="add del mod">
            <ac:chgData name="jing guo" userId="3cf27de5-6694-4e43-bd99-ac7b83aeb7ed" providerId="ADAL" clId="{37E86482-35A1-4FE4-9591-7ACE271D8647}" dt="2021-09-14T15:19:52.197" v="2258" actId="478"/>
            <ac:spMkLst>
              <pc:docMk/>
              <pc:sldMasterMk cId="3564953541" sldId="2147483892"/>
              <pc:sldLayoutMk cId="2086750802" sldId="2147483894"/>
              <ac:spMk id="11" creationId="{9C3F7964-BE1F-4E03-93F1-D0FA13580503}"/>
            </ac:spMkLst>
          </pc:spChg>
          <pc:spChg chg="add mod modCrop">
            <ac:chgData name="jing guo" userId="3cf27de5-6694-4e43-bd99-ac7b83aeb7ed" providerId="ADAL" clId="{37E86482-35A1-4FE4-9591-7ACE271D8647}" dt="2021-09-17T05:56:59.598" v="2757" actId="1038"/>
            <ac:spMkLst>
              <pc:docMk/>
              <pc:sldMasterMk cId="3564953541" sldId="2147483892"/>
              <pc:sldLayoutMk cId="2086750802" sldId="2147483894"/>
              <ac:spMk id="12" creationId="{E0CE3A20-6BC6-4AF2-8F48-C83502C0B8F3}"/>
            </ac:spMkLst>
          </pc:spChg>
          <pc:spChg chg="add del mod">
            <ac:chgData name="jing guo" userId="3cf27de5-6694-4e43-bd99-ac7b83aeb7ed" providerId="ADAL" clId="{37E86482-35A1-4FE4-9591-7ACE271D8647}" dt="2021-09-14T15:21:50.594" v="2273" actId="478"/>
            <ac:spMkLst>
              <pc:docMk/>
              <pc:sldMasterMk cId="3564953541" sldId="2147483892"/>
              <pc:sldLayoutMk cId="2086750802" sldId="2147483894"/>
              <ac:spMk id="13" creationId="{A0363F9C-337F-48D9-A5B8-269680017490}"/>
            </ac:spMkLst>
          </pc:spChg>
          <pc:spChg chg="add del">
            <ac:chgData name="jing guo" userId="3cf27de5-6694-4e43-bd99-ac7b83aeb7ed" providerId="ADAL" clId="{37E86482-35A1-4FE4-9591-7ACE271D8647}" dt="2021-09-14T15:22:27.466" v="2277" actId="478"/>
            <ac:spMkLst>
              <pc:docMk/>
              <pc:sldMasterMk cId="3564953541" sldId="2147483892"/>
              <pc:sldLayoutMk cId="2086750802" sldId="2147483894"/>
              <ac:spMk id="14" creationId="{AE73C11D-2CF9-4535-97A7-34BCFE547C5A}"/>
            </ac:spMkLst>
          </pc:spChg>
          <pc:spChg chg="add mod">
            <ac:chgData name="jing guo" userId="3cf27de5-6694-4e43-bd99-ac7b83aeb7ed" providerId="ADAL" clId="{37E86482-35A1-4FE4-9591-7ACE271D8647}" dt="2021-09-14T15:22:36.666" v="2279" actId="14100"/>
            <ac:spMkLst>
              <pc:docMk/>
              <pc:sldMasterMk cId="3564953541" sldId="2147483892"/>
              <pc:sldLayoutMk cId="2086750802" sldId="2147483894"/>
              <ac:spMk id="15" creationId="{B068FD35-3B8A-4647-9A88-CCAFE4531F32}"/>
            </ac:spMkLst>
          </pc:spChg>
          <pc:spChg chg="add mod ord">
            <ac:chgData name="jing guo" userId="3cf27de5-6694-4e43-bd99-ac7b83aeb7ed" providerId="ADAL" clId="{37E86482-35A1-4FE4-9591-7ACE271D8647}" dt="2021-09-17T05:57:09.036" v="2787" actId="14100"/>
            <ac:spMkLst>
              <pc:docMk/>
              <pc:sldMasterMk cId="3564953541" sldId="2147483892"/>
              <pc:sldLayoutMk cId="2086750802" sldId="2147483894"/>
              <ac:spMk id="16" creationId="{C9C01591-53E4-4250-A63B-2926D0E9DE06}"/>
            </ac:spMkLst>
          </pc:spChg>
          <pc:spChg chg="add del mod">
            <ac:chgData name="jing guo" userId="3cf27de5-6694-4e43-bd99-ac7b83aeb7ed" providerId="ADAL" clId="{37E86482-35A1-4FE4-9591-7ACE271D8647}" dt="2021-09-14T15:29:13.344" v="2502" actId="478"/>
            <ac:spMkLst>
              <pc:docMk/>
              <pc:sldMasterMk cId="3564953541" sldId="2147483892"/>
              <pc:sldLayoutMk cId="2086750802" sldId="2147483894"/>
              <ac:spMk id="17" creationId="{B9BE4F9A-423E-4D87-B702-2CF9EF84AF61}"/>
            </ac:spMkLst>
          </pc:spChg>
          <pc:picChg chg="add del mod modCrop">
            <ac:chgData name="jing guo" userId="3cf27de5-6694-4e43-bd99-ac7b83aeb7ed" providerId="ADAL" clId="{37E86482-35A1-4FE4-9591-7ACE271D8647}" dt="2021-09-14T15:21:11.344" v="2268" actId="478"/>
            <ac:picMkLst>
              <pc:docMk/>
              <pc:sldMasterMk cId="3564953541" sldId="2147483892"/>
              <pc:sldLayoutMk cId="2086750802" sldId="2147483894"/>
              <ac:picMk id="9" creationId="{738842BB-9631-41DB-8551-5D4616DCCFA7}"/>
            </ac:picMkLst>
          </pc:picChg>
          <pc:picChg chg="add del mod">
            <ac:chgData name="jing guo" userId="3cf27de5-6694-4e43-bd99-ac7b83aeb7ed" providerId="ADAL" clId="{37E86482-35A1-4FE4-9591-7ACE271D8647}" dt="2021-09-14T15:15:16.306" v="2220" actId="478"/>
            <ac:picMkLst>
              <pc:docMk/>
              <pc:sldMasterMk cId="3564953541" sldId="2147483892"/>
              <pc:sldLayoutMk cId="2086750802" sldId="2147483894"/>
              <ac:picMk id="10" creationId="{0E1F5022-B850-4177-8B63-68AE4098F363}"/>
            </ac:picMkLst>
          </pc:picChg>
          <pc:picChg chg="add del mod">
            <ac:chgData name="jing guo" userId="3cf27de5-6694-4e43-bd99-ac7b83aeb7ed" providerId="ADAL" clId="{37E86482-35A1-4FE4-9591-7ACE271D8647}" dt="2021-09-14T15:34:11.262" v="2552" actId="478"/>
            <ac:picMkLst>
              <pc:docMk/>
              <pc:sldMasterMk cId="3564953541" sldId="2147483892"/>
              <pc:sldLayoutMk cId="2086750802" sldId="2147483894"/>
              <ac:picMk id="19" creationId="{D9147324-33F7-4FAD-9A75-10778ACEC5C9}"/>
            </ac:picMkLst>
          </pc:picChg>
          <pc:picChg chg="add del mod">
            <ac:chgData name="jing guo" userId="3cf27de5-6694-4e43-bd99-ac7b83aeb7ed" providerId="ADAL" clId="{37E86482-35A1-4FE4-9591-7ACE271D8647}" dt="2021-09-14T15:34:10.141" v="2551" actId="478"/>
            <ac:picMkLst>
              <pc:docMk/>
              <pc:sldMasterMk cId="3564953541" sldId="2147483892"/>
              <pc:sldLayoutMk cId="2086750802" sldId="2147483894"/>
              <ac:picMk id="21" creationId="{7A8AC0EE-4FBD-4DD6-9394-BA66908EB527}"/>
            </ac:picMkLst>
          </pc:picChg>
          <pc:picChg chg="add del mod">
            <ac:chgData name="jing guo" userId="3cf27de5-6694-4e43-bd99-ac7b83aeb7ed" providerId="ADAL" clId="{37E86482-35A1-4FE4-9591-7ACE271D8647}" dt="2021-09-14T15:39:47.449" v="2563" actId="478"/>
            <ac:picMkLst>
              <pc:docMk/>
              <pc:sldMasterMk cId="3564953541" sldId="2147483892"/>
              <pc:sldLayoutMk cId="2086750802" sldId="2147483894"/>
              <ac:picMk id="23" creationId="{CBB3759B-9A47-4D48-94CC-C5C1655B4E54}"/>
            </ac:picMkLst>
          </pc:picChg>
          <pc:picChg chg="add del mod">
            <ac:chgData name="jing guo" userId="3cf27de5-6694-4e43-bd99-ac7b83aeb7ed" providerId="ADAL" clId="{37E86482-35A1-4FE4-9591-7ACE271D8647}" dt="2021-09-14T15:41:13.075" v="2587" actId="478"/>
            <ac:picMkLst>
              <pc:docMk/>
              <pc:sldMasterMk cId="3564953541" sldId="2147483892"/>
              <pc:sldLayoutMk cId="2086750802" sldId="2147483894"/>
              <ac:picMk id="25" creationId="{95B20862-7F0D-491E-A853-36A30AFBB9D9}"/>
            </ac:picMkLst>
          </pc:picChg>
          <pc:picChg chg="add mod">
            <ac:chgData name="jing guo" userId="3cf27de5-6694-4e43-bd99-ac7b83aeb7ed" providerId="ADAL" clId="{37E86482-35A1-4FE4-9591-7ACE271D8647}" dt="2021-09-17T05:56:59.598" v="2757" actId="1038"/>
            <ac:picMkLst>
              <pc:docMk/>
              <pc:sldMasterMk cId="3564953541" sldId="2147483892"/>
              <pc:sldLayoutMk cId="2086750802" sldId="2147483894"/>
              <ac:picMk id="27" creationId="{A9127F14-C449-458A-8CAD-92A1F81D0E51}"/>
            </ac:picMkLst>
          </pc:picChg>
          <pc:picChg chg="add del mod">
            <ac:chgData name="jing guo" userId="3cf27de5-6694-4e43-bd99-ac7b83aeb7ed" providerId="ADAL" clId="{37E86482-35A1-4FE4-9591-7ACE271D8647}" dt="2021-09-14T15:40:36.609" v="2578" actId="478"/>
            <ac:picMkLst>
              <pc:docMk/>
              <pc:sldMasterMk cId="3564953541" sldId="2147483892"/>
              <pc:sldLayoutMk cId="2086750802" sldId="2147483894"/>
              <ac:picMk id="29" creationId="{70F56B82-8588-4FFD-92D6-34659FB63A49}"/>
            </ac:picMkLst>
          </pc:picChg>
        </pc:sldLayoutChg>
        <pc:sldLayoutChg chg="addSp delSp modSp del mod">
          <pc:chgData name="jing guo" userId="3cf27de5-6694-4e43-bd99-ac7b83aeb7ed" providerId="ADAL" clId="{37E86482-35A1-4FE4-9591-7ACE271D8647}" dt="2021-09-14T09:35:24.203" v="2155" actId="2696"/>
          <pc:sldLayoutMkLst>
            <pc:docMk/>
            <pc:sldMasterMk cId="3564953541" sldId="2147483892"/>
            <pc:sldLayoutMk cId="4217606058" sldId="2147483895"/>
          </pc:sldLayoutMkLst>
          <pc:spChg chg="del">
            <ac:chgData name="jing guo" userId="3cf27de5-6694-4e43-bd99-ac7b83aeb7ed" providerId="ADAL" clId="{37E86482-35A1-4FE4-9591-7ACE271D8647}" dt="2021-09-14T08:02:56.010" v="94" actId="478"/>
            <ac:spMkLst>
              <pc:docMk/>
              <pc:sldMasterMk cId="3564953541" sldId="2147483892"/>
              <pc:sldLayoutMk cId="4217606058" sldId="2147483895"/>
              <ac:spMk id="9" creationId="{00000000-0000-0000-0000-000000000000}"/>
            </ac:spMkLst>
          </pc:spChg>
          <pc:spChg chg="add del mod">
            <ac:chgData name="jing guo" userId="3cf27de5-6694-4e43-bd99-ac7b83aeb7ed" providerId="ADAL" clId="{37E86482-35A1-4FE4-9591-7ACE271D8647}" dt="2021-09-14T09:11:03.297" v="912" actId="21"/>
            <ac:spMkLst>
              <pc:docMk/>
              <pc:sldMasterMk cId="3564953541" sldId="2147483892"/>
              <pc:sldLayoutMk cId="4217606058" sldId="2147483895"/>
              <ac:spMk id="18" creationId="{7CE2E678-4AB7-46FA-9453-A3F406647359}"/>
            </ac:spMkLst>
          </pc:spChg>
          <pc:spChg chg="del mod ord topLvl">
            <ac:chgData name="jing guo" userId="3cf27de5-6694-4e43-bd99-ac7b83aeb7ed" providerId="ADAL" clId="{37E86482-35A1-4FE4-9591-7ACE271D8647}" dt="2021-09-14T09:10:49.297" v="908" actId="21"/>
            <ac:spMkLst>
              <pc:docMk/>
              <pc:sldMasterMk cId="3564953541" sldId="2147483892"/>
              <pc:sldLayoutMk cId="4217606058" sldId="2147483895"/>
              <ac:spMk id="24" creationId="{ED28891F-41DF-4C2F-A5EC-BEA4E4903753}"/>
            </ac:spMkLst>
          </pc:spChg>
          <pc:spChg chg="add mod">
            <ac:chgData name="jing guo" userId="3cf27de5-6694-4e43-bd99-ac7b83aeb7ed" providerId="ADAL" clId="{37E86482-35A1-4FE4-9591-7ACE271D8647}" dt="2021-09-14T09:11:09.939" v="914" actId="1076"/>
            <ac:spMkLst>
              <pc:docMk/>
              <pc:sldMasterMk cId="3564953541" sldId="2147483892"/>
              <pc:sldLayoutMk cId="4217606058" sldId="2147483895"/>
              <ac:spMk id="27" creationId="{65AEBF9D-7237-40EC-9526-F72B158CE4AE}"/>
            </ac:spMkLst>
          </pc:spChg>
          <pc:grpChg chg="add del mod">
            <ac:chgData name="jing guo" userId="3cf27de5-6694-4e43-bd99-ac7b83aeb7ed" providerId="ADAL" clId="{37E86482-35A1-4FE4-9591-7ACE271D8647}" dt="2021-09-14T09:10:49.297" v="908" actId="21"/>
            <ac:grpSpMkLst>
              <pc:docMk/>
              <pc:sldMasterMk cId="3564953541" sldId="2147483892"/>
              <pc:sldLayoutMk cId="4217606058" sldId="2147483895"/>
              <ac:grpSpMk id="20" creationId="{673799D1-60AA-42B0-9DFB-AEA105FBEBF0}"/>
            </ac:grpSpMkLst>
          </pc:grpChg>
          <pc:grpChg chg="del mod">
            <ac:chgData name="jing guo" userId="3cf27de5-6694-4e43-bd99-ac7b83aeb7ed" providerId="ADAL" clId="{37E86482-35A1-4FE4-9591-7ACE271D8647}" dt="2021-09-14T09:10:49.297" v="908" actId="21"/>
            <ac:grpSpMkLst>
              <pc:docMk/>
              <pc:sldMasterMk cId="3564953541" sldId="2147483892"/>
              <pc:sldLayoutMk cId="4217606058" sldId="2147483895"/>
              <ac:grpSpMk id="23" creationId="{2C4B7848-76F8-4C0A-80C2-F32B39F9E3B2}"/>
            </ac:grpSpMkLst>
          </pc:grpChg>
          <pc:picChg chg="add mod modCrop">
            <ac:chgData name="jing guo" userId="3cf27de5-6694-4e43-bd99-ac7b83aeb7ed" providerId="ADAL" clId="{37E86482-35A1-4FE4-9591-7ACE271D8647}" dt="2021-09-14T09:25:43.649" v="2074" actId="1037"/>
            <ac:picMkLst>
              <pc:docMk/>
              <pc:sldMasterMk cId="3564953541" sldId="2147483892"/>
              <pc:sldLayoutMk cId="4217606058" sldId="2147483895"/>
              <ac:picMk id="9" creationId="{FF5B18AA-A746-4AA7-ADED-50FBF45DA511}"/>
            </ac:picMkLst>
          </pc:picChg>
          <pc:picChg chg="add del mod">
            <ac:chgData name="jing guo" userId="3cf27de5-6694-4e43-bd99-ac7b83aeb7ed" providerId="ADAL" clId="{37E86482-35A1-4FE4-9591-7ACE271D8647}" dt="2021-09-14T08:07:39.740" v="143" actId="478"/>
            <ac:picMkLst>
              <pc:docMk/>
              <pc:sldMasterMk cId="3564953541" sldId="2147483892"/>
              <pc:sldLayoutMk cId="4217606058" sldId="2147483895"/>
              <ac:picMk id="10" creationId="{326013CF-F5F6-4693-AD56-12C17EEF0A7A}"/>
            </ac:picMkLst>
          </pc:picChg>
          <pc:picChg chg="add del mod">
            <ac:chgData name="jing guo" userId="3cf27de5-6694-4e43-bd99-ac7b83aeb7ed" providerId="ADAL" clId="{37E86482-35A1-4FE4-9591-7ACE271D8647}" dt="2021-09-14T08:02:21.691" v="79" actId="478"/>
            <ac:picMkLst>
              <pc:docMk/>
              <pc:sldMasterMk cId="3564953541" sldId="2147483892"/>
              <pc:sldLayoutMk cId="4217606058" sldId="2147483895"/>
              <ac:picMk id="13" creationId="{2D07BCB7-12FC-4EA1-B573-0F0298FB746D}"/>
            </ac:picMkLst>
          </pc:picChg>
          <pc:picChg chg="add del mod ord">
            <ac:chgData name="jing guo" userId="3cf27de5-6694-4e43-bd99-ac7b83aeb7ed" providerId="ADAL" clId="{37E86482-35A1-4FE4-9591-7ACE271D8647}" dt="2021-09-14T08:02:52.012" v="91" actId="478"/>
            <ac:picMkLst>
              <pc:docMk/>
              <pc:sldMasterMk cId="3564953541" sldId="2147483892"/>
              <pc:sldLayoutMk cId="4217606058" sldId="2147483895"/>
              <ac:picMk id="15" creationId="{5FE1DEDA-8320-465F-8BC6-45B068CEC6ED}"/>
            </ac:picMkLst>
          </pc:picChg>
          <pc:picChg chg="add del mod">
            <ac:chgData name="jing guo" userId="3cf27de5-6694-4e43-bd99-ac7b83aeb7ed" providerId="ADAL" clId="{37E86482-35A1-4FE4-9591-7ACE271D8647}" dt="2021-09-14T09:23:34.818" v="2046" actId="478"/>
            <ac:picMkLst>
              <pc:docMk/>
              <pc:sldMasterMk cId="3564953541" sldId="2147483892"/>
              <pc:sldLayoutMk cId="4217606058" sldId="2147483895"/>
              <ac:picMk id="16" creationId="{9DD199EC-3BE0-43A5-AFDD-C2877AC6E7AC}"/>
            </ac:picMkLst>
          </pc:picChg>
          <pc:picChg chg="add del mod ord">
            <ac:chgData name="jing guo" userId="3cf27de5-6694-4e43-bd99-ac7b83aeb7ed" providerId="ADAL" clId="{37E86482-35A1-4FE4-9591-7ACE271D8647}" dt="2021-09-14T09:10:49.297" v="908" actId="21"/>
            <ac:picMkLst>
              <pc:docMk/>
              <pc:sldMasterMk cId="3564953541" sldId="2147483892"/>
              <pc:sldLayoutMk cId="4217606058" sldId="2147483895"/>
              <ac:picMk id="17" creationId="{128A9751-235C-4E29-8EE7-A0E6F00EDF42}"/>
            </ac:picMkLst>
          </pc:picChg>
          <pc:picChg chg="add del mod">
            <ac:chgData name="jing guo" userId="3cf27de5-6694-4e43-bd99-ac7b83aeb7ed" providerId="ADAL" clId="{37E86482-35A1-4FE4-9591-7ACE271D8647}" dt="2021-09-14T08:02:48.195" v="90" actId="478"/>
            <ac:picMkLst>
              <pc:docMk/>
              <pc:sldMasterMk cId="3564953541" sldId="2147483892"/>
              <pc:sldLayoutMk cId="4217606058" sldId="2147483895"/>
              <ac:picMk id="17" creationId="{3DF550A5-AEEB-49F3-8367-AA5F81811EE8}"/>
            </ac:picMkLst>
          </pc:picChg>
          <pc:picChg chg="add del mod">
            <ac:chgData name="jing guo" userId="3cf27de5-6694-4e43-bd99-ac7b83aeb7ed" providerId="ADAL" clId="{37E86482-35A1-4FE4-9591-7ACE271D8647}" dt="2021-09-14T08:03:17.959" v="98" actId="478"/>
            <ac:picMkLst>
              <pc:docMk/>
              <pc:sldMasterMk cId="3564953541" sldId="2147483892"/>
              <pc:sldLayoutMk cId="4217606058" sldId="2147483895"/>
              <ac:picMk id="19" creationId="{37E8AFB1-D7BC-4D62-B67A-BB8967D4CA7E}"/>
            </ac:picMkLst>
          </pc:picChg>
          <pc:picChg chg="add del mod">
            <ac:chgData name="jing guo" userId="3cf27de5-6694-4e43-bd99-ac7b83aeb7ed" providerId="ADAL" clId="{37E86482-35A1-4FE4-9591-7ACE271D8647}" dt="2021-09-14T09:11:03.297" v="912" actId="21"/>
            <ac:picMkLst>
              <pc:docMk/>
              <pc:sldMasterMk cId="3564953541" sldId="2147483892"/>
              <pc:sldLayoutMk cId="4217606058" sldId="2147483895"/>
              <ac:picMk id="19" creationId="{9A883EE8-E0DA-4A68-9CB0-68B60BB00BC9}"/>
            </ac:picMkLst>
          </pc:picChg>
          <pc:picChg chg="del mod">
            <ac:chgData name="jing guo" userId="3cf27de5-6694-4e43-bd99-ac7b83aeb7ed" providerId="ADAL" clId="{37E86482-35A1-4FE4-9591-7ACE271D8647}" dt="2021-09-14T09:09:36.553" v="885" actId="478"/>
            <ac:picMkLst>
              <pc:docMk/>
              <pc:sldMasterMk cId="3564953541" sldId="2147483892"/>
              <pc:sldLayoutMk cId="4217606058" sldId="2147483895"/>
              <ac:picMk id="21" creationId="{58FCC4B4-5DB2-421C-A970-3C5610452F6E}"/>
            </ac:picMkLst>
          </pc:picChg>
          <pc:picChg chg="mod ord topLvl">
            <ac:chgData name="jing guo" userId="3cf27de5-6694-4e43-bd99-ac7b83aeb7ed" providerId="ADAL" clId="{37E86482-35A1-4FE4-9591-7ACE271D8647}" dt="2021-09-14T09:25:02.525" v="2068" actId="1076"/>
            <ac:picMkLst>
              <pc:docMk/>
              <pc:sldMasterMk cId="3564953541" sldId="2147483892"/>
              <pc:sldLayoutMk cId="4217606058" sldId="2147483895"/>
              <ac:picMk id="22" creationId="{50E096E5-E8AF-4740-BE73-659F152C86FE}"/>
            </ac:picMkLst>
          </pc:picChg>
          <pc:picChg chg="del mod modCrop">
            <ac:chgData name="jing guo" userId="3cf27de5-6694-4e43-bd99-ac7b83aeb7ed" providerId="ADAL" clId="{37E86482-35A1-4FE4-9591-7ACE271D8647}" dt="2021-09-14T09:10:12.151" v="894" actId="478"/>
            <ac:picMkLst>
              <pc:docMk/>
              <pc:sldMasterMk cId="3564953541" sldId="2147483892"/>
              <pc:sldLayoutMk cId="4217606058" sldId="2147483895"/>
              <ac:picMk id="25" creationId="{F31AC712-C6ED-4229-AC5E-1D967AFDC4E0}"/>
            </ac:picMkLst>
          </pc:picChg>
          <pc:picChg chg="add del mod modCrop">
            <ac:chgData name="jing guo" userId="3cf27de5-6694-4e43-bd99-ac7b83aeb7ed" providerId="ADAL" clId="{37E86482-35A1-4FE4-9591-7ACE271D8647}" dt="2021-09-14T09:09:38.002" v="886" actId="478"/>
            <ac:picMkLst>
              <pc:docMk/>
              <pc:sldMasterMk cId="3564953541" sldId="2147483892"/>
              <pc:sldLayoutMk cId="4217606058" sldId="2147483895"/>
              <ac:picMk id="26" creationId="{76D0E189-B463-4CD9-A01E-2A1DECE38210}"/>
            </ac:picMkLst>
          </pc:picChg>
          <pc:picChg chg="add mod ord">
            <ac:chgData name="jing guo" userId="3cf27de5-6694-4e43-bd99-ac7b83aeb7ed" providerId="ADAL" clId="{37E86482-35A1-4FE4-9591-7ACE271D8647}" dt="2021-09-14T09:25:36.599" v="2072" actId="1076"/>
            <ac:picMkLst>
              <pc:docMk/>
              <pc:sldMasterMk cId="3564953541" sldId="2147483892"/>
              <pc:sldLayoutMk cId="4217606058" sldId="2147483895"/>
              <ac:picMk id="28" creationId="{0BDDF261-54ED-421A-8298-07967B036DD5}"/>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318126798" sldId="2147483896"/>
          </pc:sldLayoutMkLst>
          <pc:spChg chg="del">
            <ac:chgData name="jing guo" userId="3cf27de5-6694-4e43-bd99-ac7b83aeb7ed" providerId="ADAL" clId="{37E86482-35A1-4FE4-9591-7ACE271D8647}" dt="2021-09-14T15:41:37.547" v="2592" actId="478"/>
            <ac:spMkLst>
              <pc:docMk/>
              <pc:sldMasterMk cId="3564953541" sldId="2147483892"/>
              <pc:sldLayoutMk cId="3318126798" sldId="2147483896"/>
              <ac:spMk id="2" creationId="{00000000-0000-0000-0000-000000000000}"/>
            </ac:spMkLst>
          </pc:spChg>
          <pc:spChg chg="mod">
            <ac:chgData name="jing guo" userId="3cf27de5-6694-4e43-bd99-ac7b83aeb7ed" providerId="ADAL" clId="{37E86482-35A1-4FE4-9591-7ACE271D8647}" dt="2021-09-14T15:42:00.651" v="2596" actId="14100"/>
            <ac:spMkLst>
              <pc:docMk/>
              <pc:sldMasterMk cId="3564953541" sldId="2147483892"/>
              <pc:sldLayoutMk cId="3318126798" sldId="2147483896"/>
              <ac:spMk id="3" creationId="{00000000-0000-0000-0000-000000000000}"/>
            </ac:spMkLst>
          </pc:spChg>
          <pc:spChg chg="mod">
            <ac:chgData name="jing guo" userId="3cf27de5-6694-4e43-bd99-ac7b83aeb7ed" providerId="ADAL" clId="{37E86482-35A1-4FE4-9591-7ACE271D8647}" dt="2021-09-14T15:42:05.765" v="2597" actId="14100"/>
            <ac:spMkLst>
              <pc:docMk/>
              <pc:sldMasterMk cId="3564953541" sldId="2147483892"/>
              <pc:sldLayoutMk cId="3318126798" sldId="2147483896"/>
              <ac:spMk id="4" creationId="{00000000-0000-0000-0000-000000000000}"/>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8" creationId="{74DDEC2C-7893-41E8-8E19-9F98989783A6}"/>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9" creationId="{1DF67231-6FBA-4552-8795-1D639D4BC17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0" creationId="{65442C8A-D6FD-4C33-A9B7-932BFB584E6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1" creationId="{A42A05C6-A297-41D2-9C2D-EB92B2DC8063}"/>
            </ac:spMkLst>
          </pc:spChg>
          <pc:spChg chg="add mod">
            <ac:chgData name="jing guo" userId="3cf27de5-6694-4e43-bd99-ac7b83aeb7ed" providerId="ADAL" clId="{37E86482-35A1-4FE4-9591-7ACE271D8647}" dt="2021-09-14T15:44:42.818" v="2624"/>
            <ac:spMkLst>
              <pc:docMk/>
              <pc:sldMasterMk cId="3564953541" sldId="2147483892"/>
              <pc:sldLayoutMk cId="3318126798" sldId="2147483896"/>
              <ac:spMk id="13" creationId="{2DF1A1CF-9123-4B74-8FCB-858ADF13D04E}"/>
            </ac:spMkLst>
          </pc:spChg>
          <pc:picChg chg="add mod">
            <ac:chgData name="jing guo" userId="3cf27de5-6694-4e43-bd99-ac7b83aeb7ed" providerId="ADAL" clId="{37E86482-35A1-4FE4-9591-7ACE271D8647}" dt="2021-09-14T15:41:33.512" v="2591"/>
            <ac:picMkLst>
              <pc:docMk/>
              <pc:sldMasterMk cId="3564953541" sldId="2147483892"/>
              <pc:sldLayoutMk cId="3318126798" sldId="2147483896"/>
              <ac:picMk id="12" creationId="{4C5E6466-E6EB-4114-B340-3C07FB77096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220834487" sldId="2147483897"/>
          </pc:sldLayoutMkLst>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3"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4" creationId="{00000000-0000-0000-0000-000000000000}"/>
            </ac:spMkLst>
          </pc:spChg>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5"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6" creationId="{00000000-0000-0000-0000-000000000000}"/>
            </ac:spMkLst>
          </pc:spChg>
          <pc:spChg chg="del">
            <ac:chgData name="jing guo" userId="3cf27de5-6694-4e43-bd99-ac7b83aeb7ed" providerId="ADAL" clId="{37E86482-35A1-4FE4-9591-7ACE271D8647}" dt="2021-09-14T15:42:14.315" v="2599" actId="478"/>
            <ac:spMkLst>
              <pc:docMk/>
              <pc:sldMasterMk cId="3564953541" sldId="2147483892"/>
              <pc:sldLayoutMk cId="1220834487" sldId="2147483897"/>
              <ac:spMk id="10" creationId="{00000000-0000-0000-0000-000000000000}"/>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1" creationId="{6B5D0BDD-264E-48B7-A3FB-E3B0981C98D8}"/>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2" creationId="{68412EED-F8D5-409E-A884-AE6D20C1EF5D}"/>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3" creationId="{FEAF53C0-F0DD-431B-B3DC-EA7DEC2BB9E4}"/>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4" creationId="{C9E1B8C0-A33A-47EA-825D-47BA1D3A58A8}"/>
            </ac:spMkLst>
          </pc:spChg>
          <pc:spChg chg="add mod">
            <ac:chgData name="jing guo" userId="3cf27de5-6694-4e43-bd99-ac7b83aeb7ed" providerId="ADAL" clId="{37E86482-35A1-4FE4-9591-7ACE271D8647}" dt="2021-09-14T15:44:44.609" v="2625"/>
            <ac:spMkLst>
              <pc:docMk/>
              <pc:sldMasterMk cId="3564953541" sldId="2147483892"/>
              <pc:sldLayoutMk cId="1220834487" sldId="2147483897"/>
              <ac:spMk id="16" creationId="{784302E4-B3B4-4C5B-9AB6-4791954B51A4}"/>
            </ac:spMkLst>
          </pc:spChg>
          <pc:picChg chg="add mod">
            <ac:chgData name="jing guo" userId="3cf27de5-6694-4e43-bd99-ac7b83aeb7ed" providerId="ADAL" clId="{37E86482-35A1-4FE4-9591-7ACE271D8647}" dt="2021-09-14T15:42:12.037" v="2598"/>
            <ac:picMkLst>
              <pc:docMk/>
              <pc:sldMasterMk cId="3564953541" sldId="2147483892"/>
              <pc:sldLayoutMk cId="1220834487" sldId="2147483897"/>
              <ac:picMk id="15" creationId="{21F06C25-75E9-4B74-A0C2-5EE2B946168D}"/>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77285514" sldId="2147483898"/>
          </pc:sldLayoutMkLst>
          <pc:spChg chg="del">
            <ac:chgData name="jing guo" userId="3cf27de5-6694-4e43-bd99-ac7b83aeb7ed" providerId="ADAL" clId="{37E86482-35A1-4FE4-9591-7ACE271D8647}" dt="2021-09-14T15:42:47.451" v="2604" actId="478"/>
            <ac:spMkLst>
              <pc:docMk/>
              <pc:sldMasterMk cId="3564953541" sldId="2147483892"/>
              <pc:sldLayoutMk cId="477285514" sldId="2147483898"/>
              <ac:spMk id="2" creationId="{00000000-0000-0000-0000-000000000000}"/>
            </ac:spMkLst>
          </pc:spChg>
          <pc:spChg chg="add del mod">
            <ac:chgData name="jing guo" userId="3cf27de5-6694-4e43-bd99-ac7b83aeb7ed" providerId="ADAL" clId="{37E86482-35A1-4FE4-9591-7ACE271D8647}" dt="2021-09-17T06:00:17.521" v="2812" actId="478"/>
            <ac:spMkLst>
              <pc:docMk/>
              <pc:sldMasterMk cId="3564953541" sldId="2147483892"/>
              <pc:sldLayoutMk cId="477285514" sldId="2147483898"/>
              <ac:spMk id="6" creationId="{BC981342-4D29-4C70-9F3C-D94E29BAA275}"/>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7" creationId="{15CF38D5-BFDB-4C7F-8CF0-215ED6324E40}"/>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8" creationId="{5432F2CD-F3DA-49CA-9451-9CA490C22652}"/>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9" creationId="{579B919D-F547-4FEE-B15E-9F32BFFF4116}"/>
            </ac:spMkLst>
          </pc:spChg>
          <pc:spChg chg="add mod">
            <ac:chgData name="jing guo" userId="3cf27de5-6694-4e43-bd99-ac7b83aeb7ed" providerId="ADAL" clId="{37E86482-35A1-4FE4-9591-7ACE271D8647}" dt="2021-09-14T15:44:46.468" v="2626"/>
            <ac:spMkLst>
              <pc:docMk/>
              <pc:sldMasterMk cId="3564953541" sldId="2147483892"/>
              <pc:sldLayoutMk cId="477285514" sldId="2147483898"/>
              <ac:spMk id="11" creationId="{C141CA32-A6AE-455E-B792-0F40B8FFB5A1}"/>
            </ac:spMkLst>
          </pc:spChg>
          <pc:picChg chg="add mod">
            <ac:chgData name="jing guo" userId="3cf27de5-6694-4e43-bd99-ac7b83aeb7ed" providerId="ADAL" clId="{37E86482-35A1-4FE4-9591-7ACE271D8647}" dt="2021-09-14T15:42:44.999" v="2603"/>
            <ac:picMkLst>
              <pc:docMk/>
              <pc:sldMasterMk cId="3564953541" sldId="2147483892"/>
              <pc:sldLayoutMk cId="477285514" sldId="2147483898"/>
              <ac:picMk id="10" creationId="{06E3F9D8-9D9C-427A-ABB0-B745B3F933FF}"/>
            </ac:picMkLst>
          </pc:picChg>
        </pc:sldLayoutChg>
        <pc:sldLayoutChg chg="addSp delSp modSp modTransition">
          <pc:chgData name="jing guo" userId="3cf27de5-6694-4e43-bd99-ac7b83aeb7ed" providerId="ADAL" clId="{37E86482-35A1-4FE4-9591-7ACE271D8647}" dt="2021-09-17T08:21:44.401" v="3425"/>
          <pc:sldLayoutMkLst>
            <pc:docMk/>
            <pc:sldMasterMk cId="3564953541" sldId="2147483892"/>
            <pc:sldLayoutMk cId="3435821501" sldId="2147483899"/>
          </pc:sldLayoutMkLst>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5" creationId="{BF1B9D2B-B9D8-453E-B75D-1591F0D5AC8B}"/>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6" creationId="{66DAAABE-551F-435A-BE3B-8CA576088EB1}"/>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7" creationId="{CC683E9D-717F-4D12-A7F9-8D8F8D3F1C50}"/>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8" creationId="{4D29BC0E-D526-4C2C-85E1-7048BF203E7D}"/>
            </ac:spMkLst>
          </pc:spChg>
          <pc:spChg chg="add mod">
            <ac:chgData name="jing guo" userId="3cf27de5-6694-4e43-bd99-ac7b83aeb7ed" providerId="ADAL" clId="{37E86482-35A1-4FE4-9591-7ACE271D8647}" dt="2021-09-14T15:44:49.141" v="2627"/>
            <ac:spMkLst>
              <pc:docMk/>
              <pc:sldMasterMk cId="3564953541" sldId="2147483892"/>
              <pc:sldLayoutMk cId="3435821501" sldId="2147483899"/>
              <ac:spMk id="10" creationId="{2248A404-82F0-422E-BC40-D56B8C6600CB}"/>
            </ac:spMkLst>
          </pc:spChg>
          <pc:picChg chg="add del mod">
            <ac:chgData name="jing guo" userId="3cf27de5-6694-4e43-bd99-ac7b83aeb7ed" providerId="ADAL" clId="{37E86482-35A1-4FE4-9591-7ACE271D8647}" dt="2021-09-14T15:43:07.568" v="2606"/>
            <ac:picMkLst>
              <pc:docMk/>
              <pc:sldMasterMk cId="3564953541" sldId="2147483892"/>
              <pc:sldLayoutMk cId="3435821501" sldId="2147483899"/>
              <ac:picMk id="9" creationId="{A6816DD8-8519-4091-A98F-28200A66E99E}"/>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466832201" sldId="2147483900"/>
          </pc:sldLayoutMkLst>
          <pc:spChg chg="add del mod">
            <ac:chgData name="jing guo" userId="3cf27de5-6694-4e43-bd99-ac7b83aeb7ed" providerId="ADAL" clId="{37E86482-35A1-4FE4-9591-7ACE271D8647}" dt="2021-09-14T15:43:36.190" v="2610" actId="478"/>
            <ac:spMkLst>
              <pc:docMk/>
              <pc:sldMasterMk cId="3564953541" sldId="2147483892"/>
              <pc:sldLayoutMk cId="1466832201" sldId="2147483900"/>
              <ac:spMk id="9" creationId="{4058245C-DBE3-4754-8A36-9F51D51DEF94}"/>
            </ac:spMkLst>
          </pc:spChg>
          <pc:spChg chg="add del mod">
            <ac:chgData name="jing guo" userId="3cf27de5-6694-4e43-bd99-ac7b83aeb7ed" providerId="ADAL" clId="{37E86482-35A1-4FE4-9591-7ACE271D8647}" dt="2021-09-14T15:43:37.589" v="2611" actId="478"/>
            <ac:spMkLst>
              <pc:docMk/>
              <pc:sldMasterMk cId="3564953541" sldId="2147483892"/>
              <pc:sldLayoutMk cId="1466832201" sldId="2147483900"/>
              <ac:spMk id="10" creationId="{66382E4E-2AD7-4785-A0E3-021C0E3488E5}"/>
            </ac:spMkLst>
          </pc:spChg>
          <pc:spChg chg="add mod">
            <ac:chgData name="jing guo" userId="3cf27de5-6694-4e43-bd99-ac7b83aeb7ed" providerId="ADAL" clId="{37E86482-35A1-4FE4-9591-7ACE271D8647}" dt="2021-09-14T15:44:51.079" v="2628"/>
            <ac:spMkLst>
              <pc:docMk/>
              <pc:sldMasterMk cId="3564953541" sldId="2147483892"/>
              <pc:sldLayoutMk cId="1466832201" sldId="2147483900"/>
              <ac:spMk id="12" creationId="{97134564-D018-4E87-A680-CA1C84D35D44}"/>
            </ac:spMkLst>
          </pc:spChg>
          <pc:picChg chg="add del mod">
            <ac:chgData name="jing guo" userId="3cf27de5-6694-4e43-bd99-ac7b83aeb7ed" providerId="ADAL" clId="{37E86482-35A1-4FE4-9591-7ACE271D8647}" dt="2021-09-14T15:43:24.919" v="2608" actId="478"/>
            <ac:picMkLst>
              <pc:docMk/>
              <pc:sldMasterMk cId="3564953541" sldId="2147483892"/>
              <pc:sldLayoutMk cId="1466832201" sldId="2147483900"/>
              <ac:picMk id="11" creationId="{2114CDAA-3B9D-4797-A4EF-44088EFB5392}"/>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559201311" sldId="2147483901"/>
          </pc:sldLayoutMkLst>
          <pc:spChg chg="del">
            <ac:chgData name="jing guo" userId="3cf27de5-6694-4e43-bd99-ac7b83aeb7ed" providerId="ADAL" clId="{37E86482-35A1-4FE4-9591-7ACE271D8647}" dt="2021-09-14T08:03:44.092" v="103" actId="478"/>
            <ac:spMkLst>
              <pc:docMk/>
              <pc:sldMasterMk cId="3564953541" sldId="2147483892"/>
              <pc:sldLayoutMk cId="559201311" sldId="2147483901"/>
              <ac:spMk id="3" creationId="{00000000-0000-0000-0000-000000000000}"/>
            </ac:spMkLst>
          </pc:spChg>
          <pc:spChg chg="mod">
            <ac:chgData name="jing guo" userId="3cf27de5-6694-4e43-bd99-ac7b83aeb7ed" providerId="ADAL" clId="{37E86482-35A1-4FE4-9591-7ACE271D8647}" dt="2021-09-14T08:07:45.688" v="146"/>
            <ac:spMkLst>
              <pc:docMk/>
              <pc:sldMasterMk cId="3564953541" sldId="2147483892"/>
              <pc:sldLayoutMk cId="559201311" sldId="2147483901"/>
              <ac:spMk id="14" creationId="{7B6A742C-8CE1-4572-9B87-63EE95160651}"/>
            </ac:spMkLst>
          </pc:spChg>
          <pc:spChg chg="mod">
            <ac:chgData name="jing guo" userId="3cf27de5-6694-4e43-bd99-ac7b83aeb7ed" providerId="ADAL" clId="{37E86482-35A1-4FE4-9591-7ACE271D8647}" dt="2021-09-14T09:35:42.901" v="2157"/>
            <ac:spMkLst>
              <pc:docMk/>
              <pc:sldMasterMk cId="3564953541" sldId="2147483892"/>
              <pc:sldLayoutMk cId="559201311" sldId="2147483901"/>
              <ac:spMk id="18" creationId="{E4DF7CE3-2B64-4A70-B7D1-41C1852FCB3F}"/>
            </ac:spMkLst>
          </pc:spChg>
          <pc:spChg chg="add mod">
            <ac:chgData name="jing guo" userId="3cf27de5-6694-4e43-bd99-ac7b83aeb7ed" providerId="ADAL" clId="{37E86482-35A1-4FE4-9591-7ACE271D8647}" dt="2021-09-14T15:44:53.782" v="2629"/>
            <ac:spMkLst>
              <pc:docMk/>
              <pc:sldMasterMk cId="3564953541" sldId="2147483892"/>
              <pc:sldLayoutMk cId="559201311" sldId="2147483901"/>
              <ac:spMk id="20" creationId="{DA277F5A-B131-41BE-8D04-C75D90895EA6}"/>
            </ac:spMkLst>
          </pc:spChg>
          <pc:grpChg chg="add del mod">
            <ac:chgData name="jing guo" userId="3cf27de5-6694-4e43-bd99-ac7b83aeb7ed" providerId="ADAL" clId="{37E86482-35A1-4FE4-9591-7ACE271D8647}" dt="2021-09-14T09:35:27.707" v="2156" actId="478"/>
            <ac:grpSpMkLst>
              <pc:docMk/>
              <pc:sldMasterMk cId="3564953541" sldId="2147483892"/>
              <pc:sldLayoutMk cId="559201311" sldId="2147483901"/>
              <ac:grpSpMk id="10" creationId="{94E2EE8B-AD7E-4345-833B-A495C7308C01}"/>
            </ac:grpSpMkLst>
          </pc:grpChg>
          <pc:grpChg chg="mod">
            <ac:chgData name="jing guo" userId="3cf27de5-6694-4e43-bd99-ac7b83aeb7ed" providerId="ADAL" clId="{37E86482-35A1-4FE4-9591-7ACE271D8647}" dt="2021-09-14T08:07:45.688" v="146"/>
            <ac:grpSpMkLst>
              <pc:docMk/>
              <pc:sldMasterMk cId="3564953541" sldId="2147483892"/>
              <pc:sldLayoutMk cId="559201311" sldId="2147483901"/>
              <ac:grpSpMk id="13" creationId="{8EFA706F-0C0B-4274-A56F-FC23198709E1}"/>
            </ac:grpSpMkLst>
          </pc:grpChg>
          <pc:grpChg chg="add mod">
            <ac:chgData name="jing guo" userId="3cf27de5-6694-4e43-bd99-ac7b83aeb7ed" providerId="ADAL" clId="{37E86482-35A1-4FE4-9591-7ACE271D8647}" dt="2021-09-14T09:35:42.901" v="2157"/>
            <ac:grpSpMkLst>
              <pc:docMk/>
              <pc:sldMasterMk cId="3564953541" sldId="2147483892"/>
              <pc:sldLayoutMk cId="559201311" sldId="2147483901"/>
              <ac:grpSpMk id="17" creationId="{20D1A974-02C8-465F-BCB3-D8C8BE1624D3}"/>
            </ac:grpSpMkLst>
          </pc:grpChg>
          <pc:picChg chg="add del mod">
            <ac:chgData name="jing guo" userId="3cf27de5-6694-4e43-bd99-ac7b83aeb7ed" providerId="ADAL" clId="{37E86482-35A1-4FE4-9591-7ACE271D8647}" dt="2021-09-14T08:07:44.983" v="145" actId="478"/>
            <ac:picMkLst>
              <pc:docMk/>
              <pc:sldMasterMk cId="3564953541" sldId="2147483892"/>
              <pc:sldLayoutMk cId="559201311" sldId="2147483901"/>
              <ac:picMk id="9" creationId="{8FE55F74-DE38-4D24-808D-2D721EA58ED3}"/>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1" creationId="{6D81BA2B-F6C4-4BFD-AFCA-3C287FF1CB1A}"/>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2" creationId="{F381ABB5-55C4-4CD8-A616-663E1B23D77D}"/>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5" creationId="{6BDC8853-7ADE-4C4C-9059-13AE82970922}"/>
            </ac:picMkLst>
          </pc:picChg>
          <pc:picChg chg="add mod">
            <ac:chgData name="jing guo" userId="3cf27de5-6694-4e43-bd99-ac7b83aeb7ed" providerId="ADAL" clId="{37E86482-35A1-4FE4-9591-7ACE271D8647}" dt="2021-09-14T09:35:42.901" v="2157"/>
            <ac:picMkLst>
              <pc:docMk/>
              <pc:sldMasterMk cId="3564953541" sldId="2147483892"/>
              <pc:sldLayoutMk cId="559201311" sldId="2147483901"/>
              <ac:picMk id="16" creationId="{19A3D373-B306-4993-BCBD-B5ACFD925983}"/>
            </ac:picMkLst>
          </pc:picChg>
          <pc:picChg chg="mod">
            <ac:chgData name="jing guo" userId="3cf27de5-6694-4e43-bd99-ac7b83aeb7ed" providerId="ADAL" clId="{37E86482-35A1-4FE4-9591-7ACE271D8647}" dt="2021-09-14T09:35:42.901" v="2157"/>
            <ac:picMkLst>
              <pc:docMk/>
              <pc:sldMasterMk cId="3564953541" sldId="2147483892"/>
              <pc:sldLayoutMk cId="559201311" sldId="2147483901"/>
              <ac:picMk id="19" creationId="{7A9DBBDE-A43D-4670-8B20-C5A2031947B7}"/>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766152345" sldId="2147483902"/>
          </pc:sldLayoutMkLst>
          <pc:spChg chg="del">
            <ac:chgData name="jing guo" userId="3cf27de5-6694-4e43-bd99-ac7b83aeb7ed" providerId="ADAL" clId="{37E86482-35A1-4FE4-9591-7ACE271D8647}" dt="2021-09-14T15:44:04.526" v="2615" actId="478"/>
            <ac:spMkLst>
              <pc:docMk/>
              <pc:sldMasterMk cId="3564953541" sldId="2147483892"/>
              <pc:sldLayoutMk cId="3766152345" sldId="2147483902"/>
              <ac:spMk id="2" creationId="{00000000-0000-0000-0000-000000000000}"/>
            </ac:spMkLst>
          </pc:spChg>
          <pc:spChg chg="mod">
            <ac:chgData name="jing guo" userId="3cf27de5-6694-4e43-bd99-ac7b83aeb7ed" providerId="ADAL" clId="{37E86482-35A1-4FE4-9591-7ACE271D8647}" dt="2021-09-14T15:44:13.440" v="2617" actId="1076"/>
            <ac:spMkLst>
              <pc:docMk/>
              <pc:sldMasterMk cId="3564953541" sldId="2147483892"/>
              <pc:sldLayoutMk cId="3766152345" sldId="2147483902"/>
              <ac:spMk id="3" creationId="{00000000-0000-0000-0000-00000000000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7" creationId="{A8012928-FDB8-404D-9226-91D5FDC6A5E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8" creationId="{9026E75B-C1E1-4C6D-8FA5-2755E1932C20}"/>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0" creationId="{995C822A-D85F-4DB6-8011-3816A6D6E5E4}"/>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1" creationId="{CFD49BE8-1353-44F9-9FB2-D6ABF10052F8}"/>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2" creationId="{1228A044-F56F-4E3B-843B-080623CA9F11}"/>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3" creationId="{EF1D1888-B2C0-43D8-BCCC-A7F1C9459577}"/>
            </ac:spMkLst>
          </pc:spChg>
          <pc:spChg chg="add mod">
            <ac:chgData name="jing guo" userId="3cf27de5-6694-4e43-bd99-ac7b83aeb7ed" providerId="ADAL" clId="{37E86482-35A1-4FE4-9591-7ACE271D8647}" dt="2021-09-14T15:44:56.111" v="2630"/>
            <ac:spMkLst>
              <pc:docMk/>
              <pc:sldMasterMk cId="3564953541" sldId="2147483892"/>
              <pc:sldLayoutMk cId="3766152345" sldId="2147483902"/>
              <ac:spMk id="15" creationId="{5CD71AFE-4CB2-4E8A-B401-A6E57E37B95E}"/>
            </ac:spMkLst>
          </pc:spChg>
          <pc:picChg chg="add del mod">
            <ac:chgData name="jing guo" userId="3cf27de5-6694-4e43-bd99-ac7b83aeb7ed" providerId="ADAL" clId="{37E86482-35A1-4FE4-9591-7ACE271D8647}" dt="2021-09-14T15:43:55.901" v="2613" actId="478"/>
            <ac:picMkLst>
              <pc:docMk/>
              <pc:sldMasterMk cId="3564953541" sldId="2147483892"/>
              <pc:sldLayoutMk cId="3766152345" sldId="2147483902"/>
              <ac:picMk id="9" creationId="{2BEF09D4-C3B7-43FF-9A9E-14EBB9362BA9}"/>
            </ac:picMkLst>
          </pc:picChg>
          <pc:picChg chg="add mod">
            <ac:chgData name="jing guo" userId="3cf27de5-6694-4e43-bd99-ac7b83aeb7ed" providerId="ADAL" clId="{37E86482-35A1-4FE4-9591-7ACE271D8647}" dt="2021-09-14T15:44:03.055" v="2614"/>
            <ac:picMkLst>
              <pc:docMk/>
              <pc:sldMasterMk cId="3564953541" sldId="2147483892"/>
              <pc:sldLayoutMk cId="3766152345" sldId="2147483902"/>
              <ac:picMk id="14" creationId="{3A7ED1B7-C25F-45DA-8E35-5CC0AF092AA4}"/>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2889927373" sldId="2147483903"/>
          </pc:sldLayoutMkLst>
          <pc:spChg chg="add mod">
            <ac:chgData name="jing guo" userId="3cf27de5-6694-4e43-bd99-ac7b83aeb7ed" providerId="ADAL" clId="{37E86482-35A1-4FE4-9591-7ACE271D8647}" dt="2021-09-14T15:44:15.932" v="2618"/>
            <ac:spMkLst>
              <pc:docMk/>
              <pc:sldMasterMk cId="3564953541" sldId="2147483892"/>
              <pc:sldLayoutMk cId="2889927373" sldId="2147483903"/>
              <ac:spMk id="8" creationId="{5CB34941-AA83-4A24-9951-B9A2AF76EF9B}"/>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9" creationId="{7F338654-B5BF-452F-9593-9CF7EA26C16A}"/>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0" creationId="{83BA2293-5B88-4C1A-8648-0069D849DB19}"/>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1" creationId="{63548719-EDB6-423D-A71E-FD4ED4DDD62F}"/>
            </ac:spMkLst>
          </pc:spChg>
          <pc:spChg chg="add mod">
            <ac:chgData name="jing guo" userId="3cf27de5-6694-4e43-bd99-ac7b83aeb7ed" providerId="ADAL" clId="{37E86482-35A1-4FE4-9591-7ACE271D8647}" dt="2021-09-14T15:44:57.597" v="2631"/>
            <ac:spMkLst>
              <pc:docMk/>
              <pc:sldMasterMk cId="3564953541" sldId="2147483892"/>
              <pc:sldLayoutMk cId="2889927373" sldId="2147483903"/>
              <ac:spMk id="13" creationId="{029AEF6E-E142-43D1-A024-F732851CDA0B}"/>
            </ac:spMkLst>
          </pc:spChg>
          <pc:picChg chg="add mod">
            <ac:chgData name="jing guo" userId="3cf27de5-6694-4e43-bd99-ac7b83aeb7ed" providerId="ADAL" clId="{37E86482-35A1-4FE4-9591-7ACE271D8647}" dt="2021-09-14T15:44:15.932" v="2618"/>
            <ac:picMkLst>
              <pc:docMk/>
              <pc:sldMasterMk cId="3564953541" sldId="2147483892"/>
              <pc:sldLayoutMk cId="2889927373" sldId="2147483903"/>
              <ac:picMk id="12" creationId="{13A37483-3B41-488A-80AA-E6B5D1164C14}"/>
            </ac:picMkLst>
          </pc:picChg>
          <pc:cxnChg chg="del">
            <ac:chgData name="jing guo" userId="3cf27de5-6694-4e43-bd99-ac7b83aeb7ed" providerId="ADAL" clId="{37E86482-35A1-4FE4-9591-7ACE271D8647}" dt="2021-09-14T15:44:19.963" v="2619" actId="478"/>
            <ac:cxnSpMkLst>
              <pc:docMk/>
              <pc:sldMasterMk cId="3564953541" sldId="2147483892"/>
              <pc:sldLayoutMk cId="2889927373" sldId="2147483903"/>
              <ac:cxnSpMk id="7" creationId="{00000000-0000-0000-0000-000000000000}"/>
            </ac:cxnSpMkLst>
          </pc:cxnChg>
        </pc:sldLayoutChg>
        <pc:sldLayoutChg chg="del">
          <pc:chgData name="jing guo" userId="3cf27de5-6694-4e43-bd99-ac7b83aeb7ed" providerId="ADAL" clId="{37E86482-35A1-4FE4-9591-7ACE271D8647}" dt="2021-09-17T05:53:18.086" v="2686" actId="47"/>
          <pc:sldLayoutMkLst>
            <pc:docMk/>
            <pc:sldMasterMk cId="3564953541" sldId="2147483892"/>
            <pc:sldLayoutMk cId="2703661072" sldId="2147483904"/>
          </pc:sldLayoutMkLst>
        </pc:sldLayoutChg>
        <pc:sldLayoutChg chg="delSp mod modTransition">
          <pc:chgData name="jing guo" userId="3cf27de5-6694-4e43-bd99-ac7b83aeb7ed" providerId="ADAL" clId="{37E86482-35A1-4FE4-9591-7ACE271D8647}" dt="2021-09-17T08:21:44.401" v="3425"/>
          <pc:sldLayoutMkLst>
            <pc:docMk/>
            <pc:sldMasterMk cId="3564953541" sldId="2147483892"/>
            <pc:sldLayoutMk cId="595978556" sldId="2147483905"/>
          </pc:sldLayoutMkLst>
          <pc:spChg chg="del">
            <ac:chgData name="jing guo" userId="3cf27de5-6694-4e43-bd99-ac7b83aeb7ed" providerId="ADAL" clId="{37E86482-35A1-4FE4-9591-7ACE271D8647}" dt="2021-09-17T05:57:59.605" v="2790" actId="478"/>
            <ac:spMkLst>
              <pc:docMk/>
              <pc:sldMasterMk cId="3564953541" sldId="2147483892"/>
              <pc:sldLayoutMk cId="595978556" sldId="2147483905"/>
              <ac:spMk id="4" creationId="{C67C8C7D-95AE-4EC3-95A3-3F26BC2E789F}"/>
            </ac:spMkLst>
          </pc:spChg>
          <pc:picChg chg="del">
            <ac:chgData name="jing guo" userId="3cf27de5-6694-4e43-bd99-ac7b83aeb7ed" providerId="ADAL" clId="{37E86482-35A1-4FE4-9591-7ACE271D8647}" dt="2021-09-17T05:57:57.510" v="2789" actId="478"/>
            <ac:picMkLst>
              <pc:docMk/>
              <pc:sldMasterMk cId="3564953541" sldId="2147483892"/>
              <pc:sldLayoutMk cId="595978556" sldId="2147483905"/>
              <ac:picMk id="2" creationId="{550596EF-5E69-48D2-92AA-AD1750CF270A}"/>
            </ac:picMkLst>
          </pc:picChg>
        </pc:sldLayoutChg>
        <pc:sldLayoutChg chg="modTransition">
          <pc:chgData name="jing guo" userId="3cf27de5-6694-4e43-bd99-ac7b83aeb7ed" providerId="ADAL" clId="{37E86482-35A1-4FE4-9591-7ACE271D8647}" dt="2021-09-17T08:21:44.401" v="3425"/>
          <pc:sldLayoutMkLst>
            <pc:docMk/>
            <pc:sldMasterMk cId="3564953541" sldId="2147483892"/>
            <pc:sldLayoutMk cId="3168715569" sldId="214748390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72DAA7-95A8-4171-9D29-C4679764335D}" type="datetimeFigureOut">
              <a:rPr lang="zh-CN" altLang="en-US" smtClean="0"/>
              <a:t>2024/9/1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CEB113-6551-465E-8A23-347C4570815A}" type="slidenum">
              <a:rPr lang="zh-CN" altLang="en-US" smtClean="0"/>
              <a:t>‹#›</a:t>
            </a:fld>
            <a:endParaRPr lang="zh-CN" altLang="en-US"/>
          </a:p>
        </p:txBody>
      </p:sp>
    </p:spTree>
    <p:extLst>
      <p:ext uri="{BB962C8B-B14F-4D97-AF65-F5344CB8AC3E}">
        <p14:creationId xmlns:p14="http://schemas.microsoft.com/office/powerpoint/2010/main" val="3019609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a:cxnSpLocks/>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DC1CDDC2-A620-4155-A704-F7760294BC2D}"/>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a:extLst>
              <a:ext uri="{FF2B5EF4-FFF2-40B4-BE49-F238E27FC236}">
                <a16:creationId xmlns:a16="http://schemas.microsoft.com/office/drawing/2014/main" id="{58757A0B-8E66-4F70-8999-4F5B04975342}"/>
              </a:ext>
            </a:extLst>
          </p:cNvPr>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a:extLst>
              <a:ext uri="{FF2B5EF4-FFF2-40B4-BE49-F238E27FC236}">
                <a16:creationId xmlns:a16="http://schemas.microsoft.com/office/drawing/2014/main" id="{9CC1AA5C-8613-462C-8376-096EB02E99CC}"/>
              </a:ext>
            </a:extLst>
          </p:cNvPr>
          <p:cNvCxnSpPr>
            <a:cxnSpLocks/>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58FF13D-88B2-4AE6-9034-AAC953AFE1CE}"/>
              </a:ext>
            </a:extLst>
          </p:cNvPr>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a:extLst>
              <a:ext uri="{FF2B5EF4-FFF2-40B4-BE49-F238E27FC236}">
                <a16:creationId xmlns:a16="http://schemas.microsoft.com/office/drawing/2014/main" id="{59E89C36-CD2E-4701-B145-1F939FEEDCA9}"/>
              </a:ext>
            </a:extLst>
          </p:cNvPr>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2024/9/1</a:t>
            </a:fld>
            <a:endParaRPr lang="zh-CN" altLang="en-US"/>
          </a:p>
        </p:txBody>
      </p:sp>
      <p:pic>
        <p:nvPicPr>
          <p:cNvPr id="25" name="图片 24">
            <a:extLst>
              <a:ext uri="{FF2B5EF4-FFF2-40B4-BE49-F238E27FC236}">
                <a16:creationId xmlns:a16="http://schemas.microsoft.com/office/drawing/2014/main" id="{9256860A-EEEE-4E01-82EE-21E0B61239C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sp>
        <p:nvSpPr>
          <p:cNvPr id="17" name="矩形 16">
            <a:extLst>
              <a:ext uri="{FF2B5EF4-FFF2-40B4-BE49-F238E27FC236}">
                <a16:creationId xmlns:a16="http://schemas.microsoft.com/office/drawing/2014/main" id="{E152B12B-6120-46AC-A077-6D704FC1458B}"/>
              </a:ext>
            </a:extLst>
          </p:cNvPr>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B6AB691-6499-4C10-86F2-B0842D0D9C44}"/>
              </a:ext>
            </a:extLst>
          </p:cNvPr>
          <p:cNvGrpSpPr/>
          <p:nvPr userDrawn="1"/>
        </p:nvGrpSpPr>
        <p:grpSpPr>
          <a:xfrm>
            <a:off x="3510407" y="1317171"/>
            <a:ext cx="4898571" cy="968829"/>
            <a:chOff x="3211286" y="1371600"/>
            <a:chExt cx="4898571" cy="1001485"/>
          </a:xfrm>
        </p:grpSpPr>
        <p:sp>
          <p:nvSpPr>
            <p:cNvPr id="18" name="矩形: 圆角 17">
              <a:extLst>
                <a:ext uri="{FF2B5EF4-FFF2-40B4-BE49-F238E27FC236}">
                  <a16:creationId xmlns:a16="http://schemas.microsoft.com/office/drawing/2014/main" id="{C79F9195-5DB0-4693-9943-C3DF8B935B9E}"/>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12199531-702C-415F-A404-11DF4540D18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30" name="Date Placeholder 3">
            <a:extLst>
              <a:ext uri="{FF2B5EF4-FFF2-40B4-BE49-F238E27FC236}">
                <a16:creationId xmlns:a16="http://schemas.microsoft.com/office/drawing/2014/main" id="{444D34DB-CCDB-4FEB-A4F8-25358AF467B3}"/>
              </a:ext>
            </a:extLst>
          </p:cNvPr>
          <p:cNvSpPr txBox="1">
            <a:spLocks/>
          </p:cNvSpPr>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pPr/>
              <a:t>2024/9/1</a:t>
            </a:fld>
            <a:endParaRPr lang="zh-CN" altLang="en-US" dirty="0">
              <a:latin typeface="Consolas" panose="020B0609020204030204" pitchFamily="49" charset="0"/>
            </a:endParaRPr>
          </a:p>
        </p:txBody>
      </p:sp>
      <p:pic>
        <p:nvPicPr>
          <p:cNvPr id="9" name="图片 8">
            <a:extLst>
              <a:ext uri="{FF2B5EF4-FFF2-40B4-BE49-F238E27FC236}">
                <a16:creationId xmlns:a16="http://schemas.microsoft.com/office/drawing/2014/main" id="{221324C9-EAE5-4906-A451-783D6D6A9CF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extLst>
      <p:ext uri="{BB962C8B-B14F-4D97-AF65-F5344CB8AC3E}">
        <p14:creationId xmlns:p14="http://schemas.microsoft.com/office/powerpoint/2010/main" val="2536221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5CB34941-AA83-4A24-9951-B9A2AF76EF9B}"/>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7F338654-B5BF-452F-9593-9CF7EA26C16A}"/>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3BA2293-5B88-4C1A-8648-0069D849DB19}"/>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3548719-EDB6-423D-A71E-FD4ED4DDD62F}"/>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13A37483-3B41-488A-80AA-E6B5D1164C14}"/>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029AEF6E-E142-43D1-A024-F732851CDA0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992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8E6DFDF-0D1A-4C78-B6BC-63844473279C}"/>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35926092-FEFD-4D34-AE1E-03300D01A583}"/>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2D624CA-E471-4640-9104-8031C4414A67}"/>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DF63B10-7B21-45FA-A1B6-BECC21433AA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FD7C5091-87A1-4B69-AEB7-7229BFED067A}"/>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5B949CF0-0B08-463A-96EE-A2031E44CF8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757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808DB0-BB07-4000-9D5E-8E9DF9DCF738}"/>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FBC2F05C-CB35-4CB9-8EEC-EA24682FFD17}"/>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72F4F1E-E2EE-424C-90F8-0F229910441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24FFB658-F72C-4628-AFB6-8AC596892474}"/>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D69F54C3-970F-49C4-9D2F-8B833C273316}"/>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E26D4F6A-8504-4187-BCE9-7D8C8497482D}"/>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703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a:extLst>
              <a:ext uri="{FF2B5EF4-FFF2-40B4-BE49-F238E27FC236}">
                <a16:creationId xmlns:a16="http://schemas.microsoft.com/office/drawing/2014/main" id="{6E24CF40-6FBA-4D74-83F1-54453D38FA4F}"/>
              </a:ext>
            </a:extLst>
          </p:cNvPr>
          <p:cNvSpPr>
            <a:spLocks noChangeArrowheads="1"/>
          </p:cNvSpPr>
          <p:nvPr userDrawn="1"/>
        </p:nvSpPr>
        <p:spPr bwMode="auto">
          <a:xfrm>
            <a:off x="871538" y="363538"/>
            <a:ext cx="892175" cy="646112"/>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endParaRPr kumimoji="0" lang="zh-CN" altLang="en-US" sz="3600" dirty="0"/>
          </a:p>
        </p:txBody>
      </p:sp>
    </p:spTree>
    <p:extLst>
      <p:ext uri="{BB962C8B-B14F-4D97-AF65-F5344CB8AC3E}">
        <p14:creationId xmlns:p14="http://schemas.microsoft.com/office/powerpoint/2010/main" val="595978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715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980AAA1B-AFC1-41AA-9053-55F4B64C88CB}"/>
              </a:ext>
            </a:extLst>
          </p:cNvPr>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0CE3A20-6BC6-4AF2-8F48-C83502C0B8F3}"/>
              </a:ext>
            </a:extLst>
          </p:cNvPr>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068FD35-3B8A-4647-9A88-CCAFE4531F32}"/>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9C01591-53E4-4250-A63B-2926D0E9DE06}"/>
              </a:ext>
            </a:extLst>
          </p:cNvPr>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a:extLst>
              <a:ext uri="{FF2B5EF4-FFF2-40B4-BE49-F238E27FC236}">
                <a16:creationId xmlns:a16="http://schemas.microsoft.com/office/drawing/2014/main" id="{A9127F14-C449-458A-8CAD-92A1F81D0E51}"/>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extLst>
      <p:ext uri="{BB962C8B-B14F-4D97-AF65-F5344CB8AC3E}">
        <p14:creationId xmlns:p14="http://schemas.microsoft.com/office/powerpoint/2010/main" val="208675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74DDEC2C-7893-41E8-8E19-9F98989783A6}"/>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1DF67231-6FBA-4552-8795-1D639D4BC175}"/>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5442C8A-D6FD-4C33-A9B7-932BFB584E65}"/>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42A05C6-A297-41D2-9C2D-EB92B2DC8063}"/>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4C5E6466-E6EB-4114-B340-3C07FB77096A}"/>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2DF1A1CF-9123-4B74-8FCB-858ADF13D04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8126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a:extLst>
              <a:ext uri="{FF2B5EF4-FFF2-40B4-BE49-F238E27FC236}">
                <a16:creationId xmlns:a16="http://schemas.microsoft.com/office/drawing/2014/main" id="{6B5D0BDD-264E-48B7-A3FB-E3B0981C98D8}"/>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a:extLst>
              <a:ext uri="{FF2B5EF4-FFF2-40B4-BE49-F238E27FC236}">
                <a16:creationId xmlns:a16="http://schemas.microsoft.com/office/drawing/2014/main" id="{68412EED-F8D5-409E-A884-AE6D20C1EF5D}"/>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EAF53C0-F0DD-431B-B3DC-EA7DEC2BB9E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9E1B8C0-A33A-47EA-825D-47BA1D3A58A8}"/>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a:extLst>
              <a:ext uri="{FF2B5EF4-FFF2-40B4-BE49-F238E27FC236}">
                <a16:creationId xmlns:a16="http://schemas.microsoft.com/office/drawing/2014/main" id="{21F06C25-75E9-4B74-A0C2-5EE2B946168D}"/>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a:extLst>
              <a:ext uri="{FF2B5EF4-FFF2-40B4-BE49-F238E27FC236}">
                <a16:creationId xmlns:a16="http://schemas.microsoft.com/office/drawing/2014/main" id="{784302E4-B3B4-4C5B-9AB6-4791954B51A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0834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15CF38D5-BFDB-4C7F-8CF0-215ED6324E40}"/>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432F2CD-F3DA-49CA-9451-9CA490C22652}"/>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79B919D-F547-4FEE-B15E-9F32BFFF4116}"/>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a:extLst>
              <a:ext uri="{FF2B5EF4-FFF2-40B4-BE49-F238E27FC236}">
                <a16:creationId xmlns:a16="http://schemas.microsoft.com/office/drawing/2014/main" id="{06E3F9D8-9D9C-427A-ABB0-B745B3F933FF}"/>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a:extLst>
              <a:ext uri="{FF2B5EF4-FFF2-40B4-BE49-F238E27FC236}">
                <a16:creationId xmlns:a16="http://schemas.microsoft.com/office/drawing/2014/main" id="{C141CA32-A6AE-455E-B792-0F40B8FFB5A1}"/>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7285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a:extLst>
              <a:ext uri="{FF2B5EF4-FFF2-40B4-BE49-F238E27FC236}">
                <a16:creationId xmlns:a16="http://schemas.microsoft.com/office/drawing/2014/main" id="{2248A404-82F0-422E-BC40-D56B8C6600C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5821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a:extLst>
              <a:ext uri="{FF2B5EF4-FFF2-40B4-BE49-F238E27FC236}">
                <a16:creationId xmlns:a16="http://schemas.microsoft.com/office/drawing/2014/main" id="{97134564-D018-4E87-A680-CA1C84D35D4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6832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a:cxnSpLocks/>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19A3D373-B306-4993-BCBD-B5ACFD92598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grpSp>
        <p:nvGrpSpPr>
          <p:cNvPr id="17" name="组合 16">
            <a:extLst>
              <a:ext uri="{FF2B5EF4-FFF2-40B4-BE49-F238E27FC236}">
                <a16:creationId xmlns:a16="http://schemas.microsoft.com/office/drawing/2014/main" id="{20D1A974-02C8-465F-BCB3-D8C8BE1624D3}"/>
              </a:ext>
            </a:extLst>
          </p:cNvPr>
          <p:cNvGrpSpPr/>
          <p:nvPr userDrawn="1"/>
        </p:nvGrpSpPr>
        <p:grpSpPr>
          <a:xfrm>
            <a:off x="3603173" y="1317171"/>
            <a:ext cx="4898571" cy="968829"/>
            <a:chOff x="3211286" y="1371600"/>
            <a:chExt cx="4898571" cy="1001485"/>
          </a:xfrm>
        </p:grpSpPr>
        <p:sp>
          <p:nvSpPr>
            <p:cNvPr id="18" name="矩形: 圆角 17">
              <a:extLst>
                <a:ext uri="{FF2B5EF4-FFF2-40B4-BE49-F238E27FC236}">
                  <a16:creationId xmlns:a16="http://schemas.microsoft.com/office/drawing/2014/main" id="{E4DF7CE3-2B64-4A70-B7D1-41C1852FCB3F}"/>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7A9DBBDE-A43D-4670-8B20-C5A2031947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20" name="矩形 19">
            <a:extLst>
              <a:ext uri="{FF2B5EF4-FFF2-40B4-BE49-F238E27FC236}">
                <a16:creationId xmlns:a16="http://schemas.microsoft.com/office/drawing/2014/main" id="{DA277F5A-B131-41BE-8D04-C75D90895EA6}"/>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9201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2024/9/1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a:extLst>
              <a:ext uri="{FF2B5EF4-FFF2-40B4-BE49-F238E27FC236}">
                <a16:creationId xmlns:a16="http://schemas.microsoft.com/office/drawing/2014/main" id="{995C822A-D85F-4DB6-8011-3816A6D6E5E4}"/>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a:extLst>
              <a:ext uri="{FF2B5EF4-FFF2-40B4-BE49-F238E27FC236}">
                <a16:creationId xmlns:a16="http://schemas.microsoft.com/office/drawing/2014/main" id="{CFD49BE8-1353-44F9-9FB2-D6ABF10052F8}"/>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228A044-F56F-4E3B-843B-080623CA9F11}"/>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F1D1888-B2C0-43D8-BCCC-A7F1C945957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a:extLst>
              <a:ext uri="{FF2B5EF4-FFF2-40B4-BE49-F238E27FC236}">
                <a16:creationId xmlns:a16="http://schemas.microsoft.com/office/drawing/2014/main" id="{3A7ED1B7-C25F-45DA-8E35-5CC0AF092AA4}"/>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a:extLst>
              <a:ext uri="{FF2B5EF4-FFF2-40B4-BE49-F238E27FC236}">
                <a16:creationId xmlns:a16="http://schemas.microsoft.com/office/drawing/2014/main" id="{5CD71AFE-4CB2-4E8A-B401-A6E57E37B95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6152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2024/9/1</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a:extLst>
              <a:ext uri="{FF2B5EF4-FFF2-40B4-BE49-F238E27FC236}">
                <a16:creationId xmlns:a16="http://schemas.microsoft.com/office/drawing/2014/main" id="{B57641F7-9561-4C46-B03E-7AA301AF70DE}"/>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p:blipFill>
        <p:spPr>
          <a:xfrm>
            <a:off x="8620805" y="272665"/>
            <a:ext cx="2923495" cy="625102"/>
          </a:xfrm>
          <a:prstGeom prst="rect">
            <a:avLst/>
          </a:prstGeom>
        </p:spPr>
      </p:pic>
    </p:spTree>
    <p:extLst>
      <p:ext uri="{BB962C8B-B14F-4D97-AF65-F5344CB8AC3E}">
        <p14:creationId xmlns:p14="http://schemas.microsoft.com/office/powerpoint/2010/main" val="3564953541"/>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650" r:id="rId11"/>
    <p:sldLayoutId id="2147483651" r:id="rId12"/>
    <p:sldLayoutId id="2147483905" r:id="rId13"/>
    <p:sldLayoutId id="2147483906"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www.python.org/download/"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885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3600" dirty="0">
                <a:solidFill>
                  <a:srgbClr val="1353A2"/>
                </a:solidFill>
                <a:latin typeface="微软雅黑" pitchFamily="34" charset="-122"/>
                <a:ea typeface="微软雅黑" pitchFamily="34" charset="-122"/>
              </a:rPr>
              <a:t>1.1.1 Python</a:t>
            </a:r>
            <a:r>
              <a:rPr kumimoji="0" lang="zh-CN" altLang="en-US" sz="3600" dirty="0">
                <a:solidFill>
                  <a:srgbClr val="1353A2"/>
                </a:solidFill>
                <a:latin typeface="微软雅黑" pitchFamily="34" charset="-122"/>
                <a:ea typeface="微软雅黑" pitchFamily="34" charset="-122"/>
              </a:rPr>
              <a:t>语言发展史</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4330700" y="1460106"/>
            <a:ext cx="67740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200" b="1" dirty="0">
                <a:solidFill>
                  <a:srgbClr val="1353A2"/>
                </a:solidFill>
                <a:latin typeface="微软雅黑" panose="020B0503020204020204" pitchFamily="34" charset="-122"/>
                <a:ea typeface="微软雅黑" panose="020B0503020204020204" pitchFamily="34" charset="-122"/>
              </a:rPr>
              <a:t>由荷兰计算机科学家</a:t>
            </a:r>
            <a:r>
              <a:rPr kumimoji="0" lang="en-US" altLang="zh-CN" sz="3200" b="1" dirty="0">
                <a:solidFill>
                  <a:srgbClr val="1353A2"/>
                </a:solidFill>
                <a:latin typeface="微软雅黑" panose="020B0503020204020204" pitchFamily="34" charset="-122"/>
                <a:ea typeface="微软雅黑" panose="020B0503020204020204" pitchFamily="34" charset="-122"/>
              </a:rPr>
              <a:t>Guido van Rossum</a:t>
            </a:r>
            <a:r>
              <a:rPr kumimoji="0" lang="zh-CN" altLang="en-US" sz="3200" b="1" dirty="0">
                <a:solidFill>
                  <a:srgbClr val="1353A2"/>
                </a:solidFill>
                <a:latin typeface="微软雅黑" panose="020B0503020204020204" pitchFamily="34" charset="-122"/>
                <a:ea typeface="微软雅黑" panose="020B0503020204020204" pitchFamily="34" charset="-122"/>
              </a:rPr>
              <a:t>在业余时间创造。</a:t>
            </a:r>
            <a:r>
              <a:rPr kumimoji="0" lang="zh-CN" altLang="zh-CN" sz="3200" b="1" dirty="0">
                <a:solidFill>
                  <a:srgbClr val="1353A2"/>
                </a:solidFill>
                <a:latin typeface="微软雅黑" panose="020B0503020204020204" pitchFamily="34" charset="-122"/>
                <a:ea typeface="微软雅黑" panose="020B0503020204020204" pitchFamily="34" charset="-122"/>
              </a:rPr>
              <a:t> </a:t>
            </a:r>
            <a:endParaRPr kumimoji="0" lang="en-US" altLang="zh-CN" sz="3200" b="1" dirty="0">
              <a:solidFill>
                <a:srgbClr val="1353A2"/>
              </a:solidFill>
              <a:latin typeface="微软雅黑" panose="020B0503020204020204" pitchFamily="34" charset="-122"/>
              <a:ea typeface="微软雅黑" panose="020B0503020204020204" pitchFamily="34" charset="-122"/>
            </a:endParaRPr>
          </a:p>
        </p:txBody>
      </p:sp>
      <p:sp>
        <p:nvSpPr>
          <p:cNvPr id="16389" name="矩形 7">
            <a:extLst>
              <a:ext uri="{FF2B5EF4-FFF2-40B4-BE49-F238E27FC236}">
                <a16:creationId xmlns:a16="http://schemas.microsoft.com/office/drawing/2014/main" id="{B81387BF-75D9-4676-8BBB-D13D7BC50657}"/>
              </a:ext>
            </a:extLst>
          </p:cNvPr>
          <p:cNvSpPr>
            <a:spLocks noChangeArrowheads="1"/>
          </p:cNvSpPr>
          <p:nvPr/>
        </p:nvSpPr>
        <p:spPr bwMode="auto">
          <a:xfrm>
            <a:off x="4330700" y="2830028"/>
            <a:ext cx="6412221" cy="29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30000"/>
              </a:lnSpc>
              <a:spcBef>
                <a:spcPct val="0"/>
              </a:spcBef>
              <a:buFontTx/>
              <a:buNone/>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Python</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语言的发展历史可以追溯到</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1989</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年，他的初衷是设计一种简单易学、功能强大且易于维护的编程语言，以提高软件开发的效率。之所以选中</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Python</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作为该编程语言的名字，是因为他是一个叫</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Monty Python</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的喜剧团体的爱好者。</a:t>
            </a:r>
            <a:endPar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6" name="Picture 2">
            <a:extLst>
              <a:ext uri="{FF2B5EF4-FFF2-40B4-BE49-F238E27FC236}">
                <a16:creationId xmlns:a16="http://schemas.microsoft.com/office/drawing/2014/main" id="{00376CFB-C763-2B75-19BA-3164CB67F0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301" y="1695450"/>
            <a:ext cx="2699934" cy="37905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Python</a:t>
            </a:r>
            <a:r>
              <a:rPr kumimoji="0" lang="zh-CN" altLang="en-US" sz="4000" dirty="0">
                <a:solidFill>
                  <a:srgbClr val="1353A2"/>
                </a:solidFill>
                <a:latin typeface="微软雅黑" pitchFamily="34" charset="-122"/>
                <a:ea typeface="微软雅黑" pitchFamily="34" charset="-122"/>
              </a:rPr>
              <a:t>的特性</a:t>
            </a:r>
          </a:p>
        </p:txBody>
      </p:sp>
      <p:sp>
        <p:nvSpPr>
          <p:cNvPr id="4" name="文本框 3">
            <a:extLst>
              <a:ext uri="{FF2B5EF4-FFF2-40B4-BE49-F238E27FC236}">
                <a16:creationId xmlns:a16="http://schemas.microsoft.com/office/drawing/2014/main" id="{4BE94523-BF78-A2A7-E9E9-70772AA3675A}"/>
              </a:ext>
            </a:extLst>
          </p:cNvPr>
          <p:cNvSpPr txBox="1"/>
          <p:nvPr/>
        </p:nvSpPr>
        <p:spPr>
          <a:xfrm>
            <a:off x="2401166" y="1601078"/>
            <a:ext cx="8104909" cy="3786999"/>
          </a:xfrm>
          <a:prstGeom prst="rect">
            <a:avLst/>
          </a:prstGeom>
          <a:noFill/>
        </p:spPr>
        <p:txBody>
          <a:bodyPr wrap="square">
            <a:spAutoFit/>
          </a:bodyPr>
          <a:lstStyle/>
          <a:p>
            <a:pPr marL="285750" indent="-285750" algn="just">
              <a:lnSpc>
                <a:spcPct val="150000"/>
              </a:lnSpc>
              <a:buFont typeface="Wingdings" panose="05000000000000000000" pitchFamily="2" charset="2"/>
              <a:buChar char="Ø"/>
            </a:pPr>
            <a:r>
              <a:rPr lang="zh-CN" altLang="zh-CN" sz="2400" dirty="0">
                <a:solidFill>
                  <a:schemeClr val="tx1">
                    <a:lumMod val="65000"/>
                    <a:lumOff val="35000"/>
                  </a:schemeClr>
                </a:solidFill>
                <a:latin typeface="微软雅黑" pitchFamily="34" charset="-122"/>
                <a:ea typeface="微软雅黑" pitchFamily="34" charset="-122"/>
              </a:rPr>
              <a:t>解释型语言：</a:t>
            </a:r>
            <a:r>
              <a:rPr lang="en-US" altLang="zh-CN" sz="2400" dirty="0">
                <a:solidFill>
                  <a:schemeClr val="tx1">
                    <a:lumMod val="65000"/>
                    <a:lumOff val="35000"/>
                  </a:schemeClr>
                </a:solidFill>
                <a:latin typeface="微软雅黑" pitchFamily="34" charset="-122"/>
                <a:ea typeface="微软雅黑" pitchFamily="34" charset="-122"/>
              </a:rPr>
              <a:t>Python</a:t>
            </a:r>
            <a:r>
              <a:rPr lang="zh-CN" altLang="zh-CN" sz="2400" dirty="0">
                <a:solidFill>
                  <a:schemeClr val="tx1">
                    <a:lumMod val="65000"/>
                    <a:lumOff val="35000"/>
                  </a:schemeClr>
                </a:solidFill>
                <a:latin typeface="微软雅黑" pitchFamily="34" charset="-122"/>
                <a:ea typeface="微软雅黑" pitchFamily="34" charset="-122"/>
              </a:rPr>
              <a:t>采用解释执行的机制，在开发过程中，代码是直接被解释器读取并执行的，无需经历传统意义上的编译环节。</a:t>
            </a:r>
            <a:endParaRPr lang="en-US" altLang="zh-CN" sz="2400" dirty="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Ø"/>
            </a:pPr>
            <a:endParaRPr lang="en-US" altLang="zh-CN" sz="900" dirty="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Ø"/>
            </a:pPr>
            <a:r>
              <a:rPr lang="zh-CN" altLang="zh-CN" sz="2400" dirty="0">
                <a:solidFill>
                  <a:schemeClr val="tx1">
                    <a:lumMod val="65000"/>
                    <a:lumOff val="35000"/>
                  </a:schemeClr>
                </a:solidFill>
                <a:latin typeface="微软雅黑" pitchFamily="34" charset="-122"/>
                <a:ea typeface="微软雅黑" pitchFamily="34" charset="-122"/>
              </a:rPr>
              <a:t>交互式编程：</a:t>
            </a:r>
            <a:r>
              <a:rPr lang="en-US" altLang="zh-CN" sz="2400" dirty="0">
                <a:solidFill>
                  <a:schemeClr val="tx1">
                    <a:lumMod val="65000"/>
                    <a:lumOff val="35000"/>
                  </a:schemeClr>
                </a:solidFill>
                <a:latin typeface="微软雅黑" pitchFamily="34" charset="-122"/>
                <a:ea typeface="微软雅黑" pitchFamily="34" charset="-122"/>
              </a:rPr>
              <a:t>Python</a:t>
            </a:r>
            <a:r>
              <a:rPr lang="zh-CN" altLang="zh-CN" sz="2400" dirty="0">
                <a:solidFill>
                  <a:schemeClr val="tx1">
                    <a:lumMod val="65000"/>
                    <a:lumOff val="35000"/>
                  </a:schemeClr>
                </a:solidFill>
                <a:latin typeface="微软雅黑" pitchFamily="34" charset="-122"/>
                <a:ea typeface="微软雅黑" pitchFamily="34" charset="-122"/>
              </a:rPr>
              <a:t>支持交互式编程模式，这种即时反馈的编程方式极大地提高了开发效率，使得开发者能够即时验证代码的正确性和效果。</a:t>
            </a:r>
            <a:endParaRPr lang="en-US" altLang="zh-CN" sz="2400" dirty="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Ø"/>
            </a:pP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 name="文本框 4">
            <a:extLst>
              <a:ext uri="{FF2B5EF4-FFF2-40B4-BE49-F238E27FC236}">
                <a16:creationId xmlns:a16="http://schemas.microsoft.com/office/drawing/2014/main" id="{F6767AEB-6900-693D-D561-44FB71834E1F}"/>
              </a:ext>
            </a:extLst>
          </p:cNvPr>
          <p:cNvSpPr txBox="1">
            <a:spLocks noChangeArrowheads="1"/>
          </p:cNvSpPr>
          <p:nvPr/>
        </p:nvSpPr>
        <p:spPr bwMode="auto">
          <a:xfrm>
            <a:off x="1316593" y="1745348"/>
            <a:ext cx="738664" cy="3498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en-US" altLang="zh-CN" sz="3600" dirty="0">
                <a:solidFill>
                  <a:srgbClr val="1353A2"/>
                </a:solidFill>
                <a:latin typeface="微软雅黑" panose="020B0503020204020204" pitchFamily="34" charset="-122"/>
                <a:ea typeface="微软雅黑" panose="020B0503020204020204" pitchFamily="34" charset="-122"/>
              </a:rPr>
              <a:t>Python</a:t>
            </a:r>
            <a:r>
              <a:rPr lang="zh-CN" altLang="en-US" sz="3600" dirty="0">
                <a:solidFill>
                  <a:srgbClr val="1353A2"/>
                </a:solidFill>
                <a:latin typeface="微软雅黑" panose="020B0503020204020204" pitchFamily="34" charset="-122"/>
                <a:ea typeface="微软雅黑" panose="020B0503020204020204" pitchFamily="34" charset="-122"/>
              </a:rPr>
              <a:t>语言特性</a:t>
            </a:r>
          </a:p>
        </p:txBody>
      </p:sp>
    </p:spTree>
    <p:extLst>
      <p:ext uri="{BB962C8B-B14F-4D97-AF65-F5344CB8AC3E}">
        <p14:creationId xmlns:p14="http://schemas.microsoft.com/office/powerpoint/2010/main" val="21352068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Python</a:t>
            </a:r>
            <a:r>
              <a:rPr kumimoji="0" lang="zh-CN" altLang="en-US" sz="4000" dirty="0">
                <a:solidFill>
                  <a:srgbClr val="1353A2"/>
                </a:solidFill>
                <a:latin typeface="微软雅黑" pitchFamily="34" charset="-122"/>
                <a:ea typeface="微软雅黑" pitchFamily="34" charset="-122"/>
              </a:rPr>
              <a:t>的特性</a:t>
            </a:r>
          </a:p>
        </p:txBody>
      </p:sp>
      <p:sp>
        <p:nvSpPr>
          <p:cNvPr id="4" name="文本框 3">
            <a:extLst>
              <a:ext uri="{FF2B5EF4-FFF2-40B4-BE49-F238E27FC236}">
                <a16:creationId xmlns:a16="http://schemas.microsoft.com/office/drawing/2014/main" id="{4BE94523-BF78-A2A7-E9E9-70772AA3675A}"/>
              </a:ext>
            </a:extLst>
          </p:cNvPr>
          <p:cNvSpPr txBox="1"/>
          <p:nvPr/>
        </p:nvSpPr>
        <p:spPr>
          <a:xfrm>
            <a:off x="2533649" y="1701860"/>
            <a:ext cx="8248651" cy="3454279"/>
          </a:xfrm>
          <a:prstGeom prst="rect">
            <a:avLst/>
          </a:prstGeom>
          <a:noFill/>
        </p:spPr>
        <p:txBody>
          <a:bodyPr wrap="square">
            <a:spAutoFit/>
          </a:bodyPr>
          <a:lstStyle/>
          <a:p>
            <a:pPr marL="285750" indent="-285750" algn="just">
              <a:lnSpc>
                <a:spcPct val="150000"/>
              </a:lnSpc>
              <a:buFont typeface="Wingdings" panose="05000000000000000000" pitchFamily="2" charset="2"/>
              <a:buChar char="Ø"/>
            </a:pPr>
            <a:r>
              <a:rPr lang="zh-CN" altLang="zh-CN" sz="2000" dirty="0">
                <a:solidFill>
                  <a:schemeClr val="tx1">
                    <a:lumMod val="65000"/>
                    <a:lumOff val="35000"/>
                  </a:schemeClr>
                </a:solidFill>
                <a:latin typeface="微软雅黑" pitchFamily="34" charset="-122"/>
                <a:ea typeface="微软雅黑" pitchFamily="34" charset="-122"/>
              </a:rPr>
              <a:t>面向对象编程：</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是一种完全支持面向对象编程（</a:t>
            </a:r>
            <a:r>
              <a:rPr lang="en-US" altLang="zh-CN" sz="2000" dirty="0">
                <a:solidFill>
                  <a:schemeClr val="tx1">
                    <a:lumMod val="65000"/>
                    <a:lumOff val="35000"/>
                  </a:schemeClr>
                </a:solidFill>
                <a:latin typeface="微软雅黑" pitchFamily="34" charset="-122"/>
                <a:ea typeface="微软雅黑" pitchFamily="34" charset="-122"/>
              </a:rPr>
              <a:t>OOP</a:t>
            </a:r>
            <a:r>
              <a:rPr lang="zh-CN" altLang="zh-CN" sz="2000" dirty="0">
                <a:solidFill>
                  <a:schemeClr val="tx1">
                    <a:lumMod val="65000"/>
                    <a:lumOff val="35000"/>
                  </a:schemeClr>
                </a:solidFill>
                <a:latin typeface="微软雅黑" pitchFamily="34" charset="-122"/>
                <a:ea typeface="微软雅黑" pitchFamily="34" charset="-122"/>
              </a:rPr>
              <a:t>）的语言。这种面向对象的编程风格有助于实现代码的模块化、可重用性和可扩展性，是复杂系统开发的重要基础。</a:t>
            </a:r>
            <a:endParaRPr lang="en-US" altLang="zh-CN" sz="2000" dirty="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Ø"/>
            </a:pPr>
            <a:endParaRPr lang="en-US" altLang="zh-CN" sz="800" dirty="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Ø"/>
            </a:pPr>
            <a:r>
              <a:rPr lang="zh-CN" altLang="zh-CN" sz="2000" dirty="0">
                <a:solidFill>
                  <a:schemeClr val="tx1">
                    <a:lumMod val="65000"/>
                    <a:lumOff val="35000"/>
                  </a:schemeClr>
                </a:solidFill>
                <a:latin typeface="微软雅黑" pitchFamily="34" charset="-122"/>
                <a:ea typeface="微软雅黑" pitchFamily="34" charset="-122"/>
              </a:rPr>
              <a:t>适合初学者：</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的语法简洁易懂，学习曲线平缓，非常适合初学者入门。此外，</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拥有丰富的库和框架，支持广泛的应用程序开发，从简单的文本处理到复杂的网络应用，再到游戏开发等。这使得</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成为初学者的理想选择，同时也深受专业开发者的喜爱。</a:t>
            </a:r>
          </a:p>
        </p:txBody>
      </p:sp>
      <p:sp>
        <p:nvSpPr>
          <p:cNvPr id="5" name="文本框 4">
            <a:extLst>
              <a:ext uri="{FF2B5EF4-FFF2-40B4-BE49-F238E27FC236}">
                <a16:creationId xmlns:a16="http://schemas.microsoft.com/office/drawing/2014/main" id="{C032FBD6-520A-CE45-A5F9-3165C48D2B87}"/>
              </a:ext>
            </a:extLst>
          </p:cNvPr>
          <p:cNvSpPr txBox="1">
            <a:spLocks noChangeArrowheads="1"/>
          </p:cNvSpPr>
          <p:nvPr/>
        </p:nvSpPr>
        <p:spPr bwMode="auto">
          <a:xfrm>
            <a:off x="1316593" y="1745348"/>
            <a:ext cx="738664" cy="3498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en-US" altLang="zh-CN" sz="3600" dirty="0">
                <a:solidFill>
                  <a:srgbClr val="1353A2"/>
                </a:solidFill>
                <a:latin typeface="微软雅黑" panose="020B0503020204020204" pitchFamily="34" charset="-122"/>
                <a:ea typeface="微软雅黑" panose="020B0503020204020204" pitchFamily="34" charset="-122"/>
              </a:rPr>
              <a:t>Python</a:t>
            </a:r>
            <a:r>
              <a:rPr lang="zh-CN" altLang="en-US" sz="3600" dirty="0">
                <a:solidFill>
                  <a:srgbClr val="1353A2"/>
                </a:solidFill>
                <a:latin typeface="微软雅黑" panose="020B0503020204020204" pitchFamily="34" charset="-122"/>
                <a:ea typeface="微软雅黑" panose="020B0503020204020204" pitchFamily="34" charset="-122"/>
              </a:rPr>
              <a:t>语言特性</a:t>
            </a:r>
          </a:p>
        </p:txBody>
      </p:sp>
    </p:spTree>
    <p:extLst>
      <p:ext uri="{BB962C8B-B14F-4D97-AF65-F5344CB8AC3E}">
        <p14:creationId xmlns:p14="http://schemas.microsoft.com/office/powerpoint/2010/main" val="3049662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1.1.2 Python</a:t>
            </a:r>
            <a:r>
              <a:rPr lang="zh-CN" altLang="zh-CN" sz="3600" dirty="0">
                <a:solidFill>
                  <a:srgbClr val="1353A2"/>
                </a:solidFill>
                <a:latin typeface="微软雅黑" pitchFamily="34" charset="-122"/>
                <a:ea typeface="微软雅黑" pitchFamily="34" charset="-122"/>
                <a:cs typeface="+mn-cs"/>
              </a:rPr>
              <a:t>的应用领域</a:t>
            </a: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3" name="文本框 2">
            <a:extLst>
              <a:ext uri="{FF2B5EF4-FFF2-40B4-BE49-F238E27FC236}">
                <a16:creationId xmlns:a16="http://schemas.microsoft.com/office/drawing/2014/main" id="{402C3953-DD5D-708D-416C-775FC011E508}"/>
              </a:ext>
            </a:extLst>
          </p:cNvPr>
          <p:cNvSpPr txBox="1"/>
          <p:nvPr/>
        </p:nvSpPr>
        <p:spPr>
          <a:xfrm>
            <a:off x="1247775" y="1397748"/>
            <a:ext cx="9839326" cy="4706225"/>
          </a:xfrm>
          <a:prstGeom prst="rect">
            <a:avLst/>
          </a:prstGeom>
          <a:noFill/>
        </p:spPr>
        <p:txBody>
          <a:bodyPr wrap="square">
            <a:spAutoFit/>
          </a:bodyPr>
          <a:lstStyle/>
          <a:p>
            <a:pPr algn="just">
              <a:lnSpc>
                <a:spcPct val="150000"/>
              </a:lnSpc>
            </a:pPr>
            <a:r>
              <a:rPr lang="en-US" altLang="zh-CN" sz="2000" dirty="0">
                <a:solidFill>
                  <a:srgbClr val="0C388F"/>
                </a:solidFill>
                <a:latin typeface="微软雅黑" pitchFamily="34" charset="-122"/>
                <a:ea typeface="微软雅黑" pitchFamily="34" charset="-122"/>
              </a:rPr>
              <a:t>Python</a:t>
            </a:r>
            <a:r>
              <a:rPr lang="zh-CN" altLang="zh-CN" sz="2000" dirty="0">
                <a:solidFill>
                  <a:srgbClr val="0C388F"/>
                </a:solidFill>
                <a:latin typeface="微软雅黑" pitchFamily="34" charset="-122"/>
                <a:ea typeface="微软雅黑" pitchFamily="34" charset="-122"/>
              </a:rPr>
              <a:t>作为一种功能强大的编程语言，因其简单易学、类库丰富、通用灵活、扩展性良好等优点受到了很多开发者的青睐，其主要的应用领域如下：</a:t>
            </a:r>
          </a:p>
          <a:p>
            <a:pPr marL="285750" indent="-285750" algn="just">
              <a:lnSpc>
                <a:spcPct val="150000"/>
              </a:lnSpc>
              <a:buFont typeface="Wingdings" panose="05000000000000000000" pitchFamily="2" charset="2"/>
              <a:buChar char="Ø"/>
            </a:pPr>
            <a:r>
              <a:rPr lang="en-US" altLang="zh-CN" dirty="0">
                <a:solidFill>
                  <a:schemeClr val="tx1">
                    <a:lumMod val="65000"/>
                    <a:lumOff val="35000"/>
                  </a:schemeClr>
                </a:solidFill>
                <a:latin typeface="微软雅黑" pitchFamily="34" charset="-122"/>
                <a:ea typeface="微软雅黑" pitchFamily="34" charset="-122"/>
              </a:rPr>
              <a:t>Web</a:t>
            </a:r>
            <a:r>
              <a:rPr lang="zh-CN" altLang="zh-CN" dirty="0">
                <a:solidFill>
                  <a:schemeClr val="tx1">
                    <a:lumMod val="65000"/>
                    <a:lumOff val="35000"/>
                  </a:schemeClr>
                </a:solidFill>
                <a:latin typeface="微软雅黑" pitchFamily="34" charset="-122"/>
                <a:ea typeface="微软雅黑" pitchFamily="34" charset="-122"/>
              </a:rPr>
              <a:t>开发：</a:t>
            </a:r>
            <a:r>
              <a:rPr lang="en-US" altLang="zh-CN" dirty="0">
                <a:solidFill>
                  <a:schemeClr val="tx1">
                    <a:lumMod val="65000"/>
                    <a:lumOff val="35000"/>
                  </a:schemeClr>
                </a:solidFill>
                <a:latin typeface="微软雅黑" pitchFamily="34" charset="-122"/>
                <a:ea typeface="微软雅黑" pitchFamily="34" charset="-122"/>
              </a:rPr>
              <a:t>Python</a:t>
            </a:r>
            <a:r>
              <a:rPr lang="zh-CN" altLang="zh-CN" dirty="0">
                <a:solidFill>
                  <a:schemeClr val="tx1">
                    <a:lumMod val="65000"/>
                    <a:lumOff val="35000"/>
                  </a:schemeClr>
                </a:solidFill>
                <a:latin typeface="微软雅黑" pitchFamily="34" charset="-122"/>
                <a:ea typeface="微软雅黑" pitchFamily="34" charset="-122"/>
              </a:rPr>
              <a:t>在</a:t>
            </a:r>
            <a:r>
              <a:rPr lang="en-US" altLang="zh-CN" dirty="0">
                <a:solidFill>
                  <a:schemeClr val="tx1">
                    <a:lumMod val="65000"/>
                    <a:lumOff val="35000"/>
                  </a:schemeClr>
                </a:solidFill>
                <a:latin typeface="微软雅黑" pitchFamily="34" charset="-122"/>
                <a:ea typeface="微软雅黑" pitchFamily="34" charset="-122"/>
              </a:rPr>
              <a:t>Web</a:t>
            </a:r>
            <a:r>
              <a:rPr lang="zh-CN" altLang="zh-CN" dirty="0">
                <a:solidFill>
                  <a:schemeClr val="tx1">
                    <a:lumMod val="65000"/>
                    <a:lumOff val="35000"/>
                  </a:schemeClr>
                </a:solidFill>
                <a:latin typeface="微软雅黑" pitchFamily="34" charset="-122"/>
                <a:ea typeface="微软雅黑" pitchFamily="34" charset="-122"/>
              </a:rPr>
              <a:t>开发领域有广泛应用。框架如</a:t>
            </a:r>
            <a:r>
              <a:rPr lang="en-US" altLang="zh-CN" dirty="0">
                <a:solidFill>
                  <a:schemeClr val="tx1">
                    <a:lumMod val="65000"/>
                    <a:lumOff val="35000"/>
                  </a:schemeClr>
                </a:solidFill>
                <a:latin typeface="微软雅黑" pitchFamily="34" charset="-122"/>
                <a:ea typeface="微软雅黑" pitchFamily="34" charset="-122"/>
              </a:rPr>
              <a:t>Django</a:t>
            </a:r>
            <a:r>
              <a:rPr lang="zh-CN" altLang="zh-CN" dirty="0">
                <a:solidFill>
                  <a:schemeClr val="tx1">
                    <a:lumMod val="65000"/>
                    <a:lumOff val="35000"/>
                  </a:schemeClr>
                </a:solidFill>
                <a:latin typeface="微软雅黑" pitchFamily="34" charset="-122"/>
                <a:ea typeface="微软雅黑" pitchFamily="34" charset="-122"/>
              </a:rPr>
              <a:t>和</a:t>
            </a:r>
            <a:r>
              <a:rPr lang="en-US" altLang="zh-CN" dirty="0">
                <a:solidFill>
                  <a:schemeClr val="tx1">
                    <a:lumMod val="65000"/>
                    <a:lumOff val="35000"/>
                  </a:schemeClr>
                </a:solidFill>
                <a:latin typeface="微软雅黑" pitchFamily="34" charset="-122"/>
                <a:ea typeface="微软雅黑" pitchFamily="34" charset="-122"/>
              </a:rPr>
              <a:t>Flask</a:t>
            </a:r>
            <a:r>
              <a:rPr lang="zh-CN" altLang="zh-CN" dirty="0">
                <a:solidFill>
                  <a:schemeClr val="tx1">
                    <a:lumMod val="65000"/>
                    <a:lumOff val="35000"/>
                  </a:schemeClr>
                </a:solidFill>
                <a:latin typeface="微软雅黑" pitchFamily="34" charset="-122"/>
                <a:ea typeface="微软雅黑" pitchFamily="34" charset="-122"/>
              </a:rPr>
              <a:t>提供了快速开发和构建可扩展</a:t>
            </a:r>
            <a:r>
              <a:rPr lang="en-US" altLang="zh-CN" dirty="0">
                <a:solidFill>
                  <a:schemeClr val="tx1">
                    <a:lumMod val="65000"/>
                    <a:lumOff val="35000"/>
                  </a:schemeClr>
                </a:solidFill>
                <a:latin typeface="微软雅黑" pitchFamily="34" charset="-122"/>
                <a:ea typeface="微软雅黑" pitchFamily="34" charset="-122"/>
              </a:rPr>
              <a:t>Web</a:t>
            </a:r>
            <a:r>
              <a:rPr lang="zh-CN" altLang="zh-CN" dirty="0">
                <a:solidFill>
                  <a:schemeClr val="tx1">
                    <a:lumMod val="65000"/>
                    <a:lumOff val="35000"/>
                  </a:schemeClr>
                </a:solidFill>
                <a:latin typeface="微软雅黑" pitchFamily="34" charset="-122"/>
                <a:ea typeface="微软雅黑" pitchFamily="34" charset="-122"/>
              </a:rPr>
              <a:t>应用程序的能力。</a:t>
            </a:r>
            <a:r>
              <a:rPr lang="en-US" altLang="zh-CN" dirty="0">
                <a:solidFill>
                  <a:schemeClr val="tx1">
                    <a:lumMod val="65000"/>
                    <a:lumOff val="35000"/>
                  </a:schemeClr>
                </a:solidFill>
                <a:latin typeface="微软雅黑" pitchFamily="34" charset="-122"/>
                <a:ea typeface="微软雅黑" pitchFamily="34" charset="-122"/>
              </a:rPr>
              <a:t>Python</a:t>
            </a:r>
            <a:r>
              <a:rPr lang="zh-CN" altLang="zh-CN" dirty="0">
                <a:solidFill>
                  <a:schemeClr val="tx1">
                    <a:lumMod val="65000"/>
                    <a:lumOff val="35000"/>
                  </a:schemeClr>
                </a:solidFill>
                <a:latin typeface="微软雅黑" pitchFamily="34" charset="-122"/>
                <a:ea typeface="微软雅黑" pitchFamily="34" charset="-122"/>
              </a:rPr>
              <a:t>的简洁语法和丰富的库使得开发</a:t>
            </a:r>
            <a:r>
              <a:rPr lang="en-US" altLang="zh-CN" dirty="0">
                <a:solidFill>
                  <a:schemeClr val="tx1">
                    <a:lumMod val="65000"/>
                    <a:lumOff val="35000"/>
                  </a:schemeClr>
                </a:solidFill>
                <a:latin typeface="微软雅黑" pitchFamily="34" charset="-122"/>
                <a:ea typeface="微软雅黑" pitchFamily="34" charset="-122"/>
              </a:rPr>
              <a:t>Web</a:t>
            </a:r>
            <a:r>
              <a:rPr lang="zh-CN" altLang="zh-CN" dirty="0">
                <a:solidFill>
                  <a:schemeClr val="tx1">
                    <a:lumMod val="65000"/>
                    <a:lumOff val="35000"/>
                  </a:schemeClr>
                </a:solidFill>
                <a:latin typeface="微软雅黑" pitchFamily="34" charset="-122"/>
                <a:ea typeface="微软雅黑" pitchFamily="34" charset="-122"/>
              </a:rPr>
              <a:t>应用变得高效而简单。</a:t>
            </a:r>
          </a:p>
          <a:p>
            <a:pPr marL="285750" indent="-285750" algn="just">
              <a:lnSpc>
                <a:spcPct val="150000"/>
              </a:lnSpc>
              <a:buFont typeface="Wingdings" panose="05000000000000000000" pitchFamily="2" charset="2"/>
              <a:buChar char="Ø"/>
            </a:pPr>
            <a:r>
              <a:rPr lang="zh-CN" altLang="zh-CN" dirty="0">
                <a:solidFill>
                  <a:schemeClr val="tx1">
                    <a:lumMod val="65000"/>
                    <a:lumOff val="35000"/>
                  </a:schemeClr>
                </a:solidFill>
                <a:latin typeface="微软雅黑" pitchFamily="34" charset="-122"/>
                <a:ea typeface="微软雅黑" pitchFamily="34" charset="-122"/>
              </a:rPr>
              <a:t>数据科学和机器学习：</a:t>
            </a:r>
            <a:r>
              <a:rPr lang="en-US" altLang="zh-CN" dirty="0">
                <a:solidFill>
                  <a:schemeClr val="tx1">
                    <a:lumMod val="65000"/>
                    <a:lumOff val="35000"/>
                  </a:schemeClr>
                </a:solidFill>
                <a:latin typeface="微软雅黑" pitchFamily="34" charset="-122"/>
                <a:ea typeface="微软雅黑" pitchFamily="34" charset="-122"/>
              </a:rPr>
              <a:t>Python</a:t>
            </a:r>
            <a:r>
              <a:rPr lang="zh-CN" altLang="zh-CN" dirty="0">
                <a:solidFill>
                  <a:schemeClr val="tx1">
                    <a:lumMod val="65000"/>
                    <a:lumOff val="35000"/>
                  </a:schemeClr>
                </a:solidFill>
                <a:latin typeface="微软雅黑" pitchFamily="34" charset="-122"/>
                <a:ea typeface="微软雅黑" pitchFamily="34" charset="-122"/>
              </a:rPr>
              <a:t>在数据科学和机器学习方面表现出色。库如</a:t>
            </a:r>
            <a:r>
              <a:rPr lang="en-US" altLang="zh-CN" dirty="0">
                <a:solidFill>
                  <a:schemeClr val="tx1">
                    <a:lumMod val="65000"/>
                    <a:lumOff val="35000"/>
                  </a:schemeClr>
                </a:solidFill>
                <a:latin typeface="微软雅黑" pitchFamily="34" charset="-122"/>
                <a:ea typeface="微软雅黑" pitchFamily="34" charset="-122"/>
              </a:rPr>
              <a:t>NumPy</a:t>
            </a:r>
            <a:r>
              <a:rPr lang="zh-CN" altLang="zh-CN" dirty="0">
                <a:solidFill>
                  <a:schemeClr val="tx1">
                    <a:lumMod val="65000"/>
                    <a:lumOff val="35000"/>
                  </a:schemeClr>
                </a:solidFill>
                <a:latin typeface="微软雅黑" pitchFamily="34" charset="-122"/>
                <a:ea typeface="微软雅黑" pitchFamily="34" charset="-122"/>
              </a:rPr>
              <a:t>、</a:t>
            </a:r>
            <a:r>
              <a:rPr lang="en-US" altLang="zh-CN" dirty="0">
                <a:solidFill>
                  <a:schemeClr val="tx1">
                    <a:lumMod val="65000"/>
                    <a:lumOff val="35000"/>
                  </a:schemeClr>
                </a:solidFill>
                <a:latin typeface="微软雅黑" pitchFamily="34" charset="-122"/>
                <a:ea typeface="微软雅黑" pitchFamily="34" charset="-122"/>
              </a:rPr>
              <a:t>Pandas</a:t>
            </a:r>
            <a:r>
              <a:rPr lang="zh-CN" altLang="zh-CN" dirty="0">
                <a:solidFill>
                  <a:schemeClr val="tx1">
                    <a:lumMod val="65000"/>
                    <a:lumOff val="35000"/>
                  </a:schemeClr>
                </a:solidFill>
                <a:latin typeface="微软雅黑" pitchFamily="34" charset="-122"/>
                <a:ea typeface="微软雅黑" pitchFamily="34" charset="-122"/>
              </a:rPr>
              <a:t>和</a:t>
            </a:r>
            <a:r>
              <a:rPr lang="en-US" altLang="zh-CN" dirty="0">
                <a:solidFill>
                  <a:schemeClr val="tx1">
                    <a:lumMod val="65000"/>
                    <a:lumOff val="35000"/>
                  </a:schemeClr>
                </a:solidFill>
                <a:latin typeface="微软雅黑" pitchFamily="34" charset="-122"/>
                <a:ea typeface="微软雅黑" pitchFamily="34" charset="-122"/>
              </a:rPr>
              <a:t>SciPy</a:t>
            </a:r>
            <a:r>
              <a:rPr lang="zh-CN" altLang="zh-CN" dirty="0">
                <a:solidFill>
                  <a:schemeClr val="tx1">
                    <a:lumMod val="65000"/>
                    <a:lumOff val="35000"/>
                  </a:schemeClr>
                </a:solidFill>
                <a:latin typeface="微软雅黑" pitchFamily="34" charset="-122"/>
                <a:ea typeface="微软雅黑" pitchFamily="34" charset="-122"/>
              </a:rPr>
              <a:t>提供了处理和分析数据的功能。而机器学习库如</a:t>
            </a:r>
            <a:r>
              <a:rPr lang="en-US" altLang="zh-CN" dirty="0">
                <a:solidFill>
                  <a:schemeClr val="tx1">
                    <a:lumMod val="65000"/>
                    <a:lumOff val="35000"/>
                  </a:schemeClr>
                </a:solidFill>
                <a:latin typeface="微软雅黑" pitchFamily="34" charset="-122"/>
                <a:ea typeface="微软雅黑" pitchFamily="34" charset="-122"/>
              </a:rPr>
              <a:t>Scikit-learn</a:t>
            </a:r>
            <a:r>
              <a:rPr lang="zh-CN" altLang="zh-CN" dirty="0">
                <a:solidFill>
                  <a:schemeClr val="tx1">
                    <a:lumMod val="65000"/>
                    <a:lumOff val="35000"/>
                  </a:schemeClr>
                </a:solidFill>
                <a:latin typeface="微软雅黑" pitchFamily="34" charset="-122"/>
                <a:ea typeface="微软雅黑" pitchFamily="34" charset="-122"/>
              </a:rPr>
              <a:t>和</a:t>
            </a:r>
            <a:r>
              <a:rPr lang="en-US" altLang="zh-CN" dirty="0">
                <a:solidFill>
                  <a:schemeClr val="tx1">
                    <a:lumMod val="65000"/>
                    <a:lumOff val="35000"/>
                  </a:schemeClr>
                </a:solidFill>
                <a:latin typeface="微软雅黑" pitchFamily="34" charset="-122"/>
                <a:ea typeface="微软雅黑" pitchFamily="34" charset="-122"/>
              </a:rPr>
              <a:t>TensorFlow</a:t>
            </a:r>
            <a:r>
              <a:rPr lang="zh-CN" altLang="zh-CN" dirty="0">
                <a:solidFill>
                  <a:schemeClr val="tx1">
                    <a:lumMod val="65000"/>
                    <a:lumOff val="35000"/>
                  </a:schemeClr>
                </a:solidFill>
                <a:latin typeface="微软雅黑" pitchFamily="34" charset="-122"/>
                <a:ea typeface="微软雅黑" pitchFamily="34" charset="-122"/>
              </a:rPr>
              <a:t>使得构建和训练机器学习模型变得简单而高效。</a:t>
            </a:r>
          </a:p>
          <a:p>
            <a:pPr marL="285750" indent="-285750" algn="just">
              <a:lnSpc>
                <a:spcPct val="150000"/>
              </a:lnSpc>
              <a:buFont typeface="Wingdings" panose="05000000000000000000" pitchFamily="2" charset="2"/>
              <a:buChar char="Ø"/>
            </a:pPr>
            <a:r>
              <a:rPr lang="zh-CN" altLang="zh-CN" dirty="0">
                <a:solidFill>
                  <a:schemeClr val="tx1">
                    <a:lumMod val="65000"/>
                    <a:lumOff val="35000"/>
                  </a:schemeClr>
                </a:solidFill>
                <a:latin typeface="微软雅黑" pitchFamily="34" charset="-122"/>
                <a:ea typeface="微软雅黑" pitchFamily="34" charset="-122"/>
              </a:rPr>
              <a:t>科学计算和可视化：</a:t>
            </a:r>
            <a:r>
              <a:rPr lang="en-US" altLang="zh-CN" dirty="0">
                <a:solidFill>
                  <a:schemeClr val="tx1">
                    <a:lumMod val="65000"/>
                    <a:lumOff val="35000"/>
                  </a:schemeClr>
                </a:solidFill>
                <a:latin typeface="微软雅黑" pitchFamily="34" charset="-122"/>
                <a:ea typeface="微软雅黑" pitchFamily="34" charset="-122"/>
              </a:rPr>
              <a:t>Python</a:t>
            </a:r>
            <a:r>
              <a:rPr lang="zh-CN" altLang="zh-CN" dirty="0">
                <a:solidFill>
                  <a:schemeClr val="tx1">
                    <a:lumMod val="65000"/>
                    <a:lumOff val="35000"/>
                  </a:schemeClr>
                </a:solidFill>
                <a:latin typeface="微软雅黑" pitchFamily="34" charset="-122"/>
                <a:ea typeface="微软雅黑" pitchFamily="34" charset="-122"/>
              </a:rPr>
              <a:t>在科学计算和可视化领域也很受欢迎。库如</a:t>
            </a:r>
            <a:r>
              <a:rPr lang="en-US" altLang="zh-CN" dirty="0">
                <a:solidFill>
                  <a:schemeClr val="tx1">
                    <a:lumMod val="65000"/>
                    <a:lumOff val="35000"/>
                  </a:schemeClr>
                </a:solidFill>
                <a:latin typeface="微软雅黑" pitchFamily="34" charset="-122"/>
                <a:ea typeface="微软雅黑" pitchFamily="34" charset="-122"/>
              </a:rPr>
              <a:t>Matplotlib</a:t>
            </a:r>
            <a:r>
              <a:rPr lang="zh-CN" altLang="zh-CN" dirty="0">
                <a:solidFill>
                  <a:schemeClr val="tx1">
                    <a:lumMod val="65000"/>
                    <a:lumOff val="35000"/>
                  </a:schemeClr>
                </a:solidFill>
                <a:latin typeface="微软雅黑" pitchFamily="34" charset="-122"/>
                <a:ea typeface="微软雅黑" pitchFamily="34" charset="-122"/>
              </a:rPr>
              <a:t>和</a:t>
            </a:r>
            <a:r>
              <a:rPr lang="en-US" altLang="zh-CN" dirty="0">
                <a:solidFill>
                  <a:schemeClr val="tx1">
                    <a:lumMod val="65000"/>
                    <a:lumOff val="35000"/>
                  </a:schemeClr>
                </a:solidFill>
                <a:latin typeface="微软雅黑" pitchFamily="34" charset="-122"/>
                <a:ea typeface="微软雅黑" pitchFamily="34" charset="-122"/>
              </a:rPr>
              <a:t>Seaborn</a:t>
            </a:r>
            <a:r>
              <a:rPr lang="zh-CN" altLang="zh-CN" dirty="0">
                <a:solidFill>
                  <a:schemeClr val="tx1">
                    <a:lumMod val="65000"/>
                    <a:lumOff val="35000"/>
                  </a:schemeClr>
                </a:solidFill>
                <a:latin typeface="微软雅黑" pitchFamily="34" charset="-122"/>
                <a:ea typeface="微软雅黑" pitchFamily="34" charset="-122"/>
              </a:rPr>
              <a:t>提供了绘制高质量图表和可视化数据的工具。同时，</a:t>
            </a:r>
            <a:r>
              <a:rPr lang="en-US" altLang="zh-CN" dirty="0" err="1">
                <a:solidFill>
                  <a:schemeClr val="tx1">
                    <a:lumMod val="65000"/>
                    <a:lumOff val="35000"/>
                  </a:schemeClr>
                </a:solidFill>
                <a:latin typeface="微软雅黑" pitchFamily="34" charset="-122"/>
                <a:ea typeface="微软雅黑" pitchFamily="34" charset="-122"/>
              </a:rPr>
              <a:t>IPython</a:t>
            </a:r>
            <a:r>
              <a:rPr lang="zh-CN" altLang="zh-CN" dirty="0">
                <a:solidFill>
                  <a:schemeClr val="tx1">
                    <a:lumMod val="65000"/>
                    <a:lumOff val="35000"/>
                  </a:schemeClr>
                </a:solidFill>
                <a:latin typeface="微软雅黑" pitchFamily="34" charset="-122"/>
                <a:ea typeface="微软雅黑" pitchFamily="34" charset="-122"/>
              </a:rPr>
              <a:t>和</a:t>
            </a:r>
            <a:r>
              <a:rPr lang="en-US" altLang="zh-CN" dirty="0" err="1">
                <a:solidFill>
                  <a:schemeClr val="tx1">
                    <a:lumMod val="65000"/>
                    <a:lumOff val="35000"/>
                  </a:schemeClr>
                </a:solidFill>
                <a:latin typeface="微软雅黑" pitchFamily="34" charset="-122"/>
                <a:ea typeface="微软雅黑" pitchFamily="34" charset="-122"/>
              </a:rPr>
              <a:t>Jupyter</a:t>
            </a:r>
            <a:r>
              <a:rPr lang="en-US" altLang="zh-CN" dirty="0">
                <a:solidFill>
                  <a:schemeClr val="tx1">
                    <a:lumMod val="65000"/>
                    <a:lumOff val="35000"/>
                  </a:schemeClr>
                </a:solidFill>
                <a:latin typeface="微软雅黑" pitchFamily="34" charset="-122"/>
                <a:ea typeface="微软雅黑" pitchFamily="34" charset="-122"/>
              </a:rPr>
              <a:t> Notebook</a:t>
            </a:r>
            <a:r>
              <a:rPr lang="zh-CN" altLang="zh-CN" dirty="0">
                <a:solidFill>
                  <a:schemeClr val="tx1">
                    <a:lumMod val="65000"/>
                    <a:lumOff val="35000"/>
                  </a:schemeClr>
                </a:solidFill>
                <a:latin typeface="微软雅黑" pitchFamily="34" charset="-122"/>
                <a:ea typeface="微软雅黑" pitchFamily="34" charset="-122"/>
              </a:rPr>
              <a:t>提供了交互式计算和展示数据的环境。</a:t>
            </a:r>
          </a:p>
        </p:txBody>
      </p:sp>
    </p:spTree>
    <p:extLst>
      <p:ext uri="{BB962C8B-B14F-4D97-AF65-F5344CB8AC3E}">
        <p14:creationId xmlns:p14="http://schemas.microsoft.com/office/powerpoint/2010/main" val="2326851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1.1.2 Python</a:t>
            </a:r>
            <a:r>
              <a:rPr lang="zh-CN" altLang="zh-CN" sz="3600" dirty="0">
                <a:solidFill>
                  <a:srgbClr val="1353A2"/>
                </a:solidFill>
                <a:latin typeface="微软雅黑" pitchFamily="34" charset="-122"/>
                <a:ea typeface="微软雅黑" pitchFamily="34" charset="-122"/>
                <a:cs typeface="+mn-cs"/>
              </a:rPr>
              <a:t>的应用领域</a:t>
            </a:r>
          </a:p>
        </p:txBody>
      </p:sp>
      <p:sp>
        <p:nvSpPr>
          <p:cNvPr id="5" name="文本框 4">
            <a:extLst>
              <a:ext uri="{FF2B5EF4-FFF2-40B4-BE49-F238E27FC236}">
                <a16:creationId xmlns:a16="http://schemas.microsoft.com/office/drawing/2014/main" id="{2563172A-79E5-5553-B6FB-874E1C2A0496}"/>
              </a:ext>
            </a:extLst>
          </p:cNvPr>
          <p:cNvSpPr txBox="1"/>
          <p:nvPr/>
        </p:nvSpPr>
        <p:spPr>
          <a:xfrm>
            <a:off x="1251239" y="1305888"/>
            <a:ext cx="9835861" cy="5116272"/>
          </a:xfrm>
          <a:prstGeom prst="rect">
            <a:avLst/>
          </a:prstGeom>
          <a:noFill/>
        </p:spPr>
        <p:txBody>
          <a:bodyPr wrap="square">
            <a:spAutoFit/>
          </a:bodyPr>
          <a:lstStyle/>
          <a:p>
            <a:pPr marL="285750" indent="-285750" algn="just">
              <a:lnSpc>
                <a:spcPct val="150000"/>
              </a:lnSpc>
              <a:buFont typeface="Wingdings" panose="05000000000000000000" pitchFamily="2" charset="2"/>
              <a:buChar char="Ø"/>
            </a:pPr>
            <a:r>
              <a:rPr lang="zh-CN" altLang="zh-CN" sz="2000" dirty="0">
                <a:solidFill>
                  <a:schemeClr val="tx1">
                    <a:lumMod val="65000"/>
                    <a:lumOff val="35000"/>
                  </a:schemeClr>
                </a:solidFill>
                <a:latin typeface="微软雅黑" pitchFamily="34" charset="-122"/>
                <a:ea typeface="微软雅黑" pitchFamily="34" charset="-122"/>
              </a:rPr>
              <a:t>自动化和脚本编写：</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被广泛用于自动化任务和脚本编写。其简单易读的语法和丰富的库使得编写脚本和自动化任务变得方便而高效。它可以用于处理文件、执行系统命令、定时任务等。</a:t>
            </a:r>
          </a:p>
          <a:p>
            <a:pPr marL="285750" indent="-285750" algn="just">
              <a:lnSpc>
                <a:spcPct val="150000"/>
              </a:lnSpc>
              <a:buFont typeface="Wingdings" panose="05000000000000000000" pitchFamily="2" charset="2"/>
              <a:buChar char="Ø"/>
            </a:pPr>
            <a:r>
              <a:rPr lang="zh-CN" altLang="zh-CN" sz="2000" dirty="0">
                <a:solidFill>
                  <a:schemeClr val="tx1">
                    <a:lumMod val="65000"/>
                    <a:lumOff val="35000"/>
                  </a:schemeClr>
                </a:solidFill>
                <a:latin typeface="微软雅黑" pitchFamily="34" charset="-122"/>
                <a:ea typeface="微软雅黑" pitchFamily="34" charset="-122"/>
              </a:rPr>
              <a:t>网络编程：</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在网络编程领域也有应用。它提供了各种库和模块，如</a:t>
            </a:r>
            <a:r>
              <a:rPr lang="en-US" altLang="zh-CN" sz="2000" dirty="0">
                <a:solidFill>
                  <a:schemeClr val="tx1">
                    <a:lumMod val="65000"/>
                    <a:lumOff val="35000"/>
                  </a:schemeClr>
                </a:solidFill>
                <a:latin typeface="微软雅黑" pitchFamily="34" charset="-122"/>
                <a:ea typeface="微软雅黑" pitchFamily="34" charset="-122"/>
              </a:rPr>
              <a:t>Requests</a:t>
            </a:r>
            <a:r>
              <a:rPr lang="zh-CN" altLang="zh-CN" sz="2000" dirty="0">
                <a:solidFill>
                  <a:schemeClr val="tx1">
                    <a:lumMod val="65000"/>
                    <a:lumOff val="35000"/>
                  </a:schemeClr>
                </a:solidFill>
                <a:latin typeface="微软雅黑" pitchFamily="34" charset="-122"/>
                <a:ea typeface="微软雅黑" pitchFamily="34" charset="-122"/>
              </a:rPr>
              <a:t>和</a:t>
            </a:r>
            <a:r>
              <a:rPr lang="en-US" altLang="zh-CN" sz="2000" dirty="0">
                <a:solidFill>
                  <a:schemeClr val="tx1">
                    <a:lumMod val="65000"/>
                    <a:lumOff val="35000"/>
                  </a:schemeClr>
                </a:solidFill>
                <a:latin typeface="微软雅黑" pitchFamily="34" charset="-122"/>
                <a:ea typeface="微软雅黑" pitchFamily="34" charset="-122"/>
              </a:rPr>
              <a:t>Socket</a:t>
            </a:r>
            <a:r>
              <a:rPr lang="zh-CN" altLang="zh-CN" sz="2000" dirty="0">
                <a:solidFill>
                  <a:schemeClr val="tx1">
                    <a:lumMod val="65000"/>
                    <a:lumOff val="35000"/>
                  </a:schemeClr>
                </a:solidFill>
                <a:latin typeface="微软雅黑" pitchFamily="34" charset="-122"/>
                <a:ea typeface="微软雅黑" pitchFamily="34" charset="-122"/>
              </a:rPr>
              <a:t>，用于创建网络应用、进行网络通信和处理网络数据。</a:t>
            </a:r>
          </a:p>
          <a:p>
            <a:pPr marL="285750" indent="-285750" algn="just">
              <a:lnSpc>
                <a:spcPct val="150000"/>
              </a:lnSpc>
              <a:buFont typeface="Wingdings" panose="05000000000000000000" pitchFamily="2" charset="2"/>
              <a:buChar char="Ø"/>
            </a:pPr>
            <a:r>
              <a:rPr lang="zh-CN" altLang="zh-CN" sz="2000" dirty="0">
                <a:solidFill>
                  <a:schemeClr val="tx1">
                    <a:lumMod val="65000"/>
                    <a:lumOff val="35000"/>
                  </a:schemeClr>
                </a:solidFill>
                <a:latin typeface="微软雅黑" pitchFamily="34" charset="-122"/>
                <a:ea typeface="微软雅黑" pitchFamily="34" charset="-122"/>
              </a:rPr>
              <a:t>游戏开发：</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在游戏开发中也有应用。库如</a:t>
            </a:r>
            <a:r>
              <a:rPr lang="en-US" altLang="zh-CN" sz="2000" dirty="0" err="1">
                <a:solidFill>
                  <a:schemeClr val="tx1">
                    <a:lumMod val="65000"/>
                    <a:lumOff val="35000"/>
                  </a:schemeClr>
                </a:solidFill>
                <a:latin typeface="微软雅黑" pitchFamily="34" charset="-122"/>
                <a:ea typeface="微软雅黑" pitchFamily="34" charset="-122"/>
              </a:rPr>
              <a:t>Pygame</a:t>
            </a:r>
            <a:r>
              <a:rPr lang="zh-CN" altLang="zh-CN" sz="2000" dirty="0">
                <a:solidFill>
                  <a:schemeClr val="tx1">
                    <a:lumMod val="65000"/>
                    <a:lumOff val="35000"/>
                  </a:schemeClr>
                </a:solidFill>
                <a:latin typeface="微软雅黑" pitchFamily="34" charset="-122"/>
                <a:ea typeface="微软雅黑" pitchFamily="34" charset="-122"/>
              </a:rPr>
              <a:t>提供了开发</a:t>
            </a:r>
            <a:r>
              <a:rPr lang="en-US" altLang="zh-CN" sz="2000" dirty="0">
                <a:solidFill>
                  <a:schemeClr val="tx1">
                    <a:lumMod val="65000"/>
                    <a:lumOff val="35000"/>
                  </a:schemeClr>
                </a:solidFill>
                <a:latin typeface="微软雅黑" pitchFamily="34" charset="-122"/>
                <a:ea typeface="微软雅黑" pitchFamily="34" charset="-122"/>
              </a:rPr>
              <a:t>2D</a:t>
            </a:r>
            <a:r>
              <a:rPr lang="zh-CN" altLang="zh-CN" sz="2000" dirty="0">
                <a:solidFill>
                  <a:schemeClr val="tx1">
                    <a:lumMod val="65000"/>
                    <a:lumOff val="35000"/>
                  </a:schemeClr>
                </a:solidFill>
                <a:latin typeface="微软雅黑" pitchFamily="34" charset="-122"/>
                <a:ea typeface="微软雅黑" pitchFamily="34" charset="-122"/>
              </a:rPr>
              <a:t>游戏的功能。同时，</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也可以用作游戏脚本语言，用于游戏逻辑和自定义功能。</a:t>
            </a:r>
          </a:p>
          <a:p>
            <a:pPr marL="285750" indent="-285750" algn="just">
              <a:lnSpc>
                <a:spcPct val="150000"/>
              </a:lnSpc>
              <a:buFont typeface="Wingdings" panose="05000000000000000000" pitchFamily="2" charset="2"/>
              <a:buChar char="Ø"/>
            </a:pPr>
            <a:r>
              <a:rPr lang="zh-CN" altLang="zh-CN" sz="2000" dirty="0">
                <a:solidFill>
                  <a:schemeClr val="tx1">
                    <a:lumMod val="65000"/>
                    <a:lumOff val="35000"/>
                  </a:schemeClr>
                </a:solidFill>
                <a:latin typeface="微软雅黑" pitchFamily="34" charset="-122"/>
                <a:ea typeface="微软雅黑" pitchFamily="34" charset="-122"/>
              </a:rPr>
              <a:t>物联网（</a:t>
            </a:r>
            <a:r>
              <a:rPr lang="en-US" altLang="zh-CN" sz="2000" dirty="0">
                <a:solidFill>
                  <a:schemeClr val="tx1">
                    <a:lumMod val="65000"/>
                    <a:lumOff val="35000"/>
                  </a:schemeClr>
                </a:solidFill>
                <a:latin typeface="微软雅黑" pitchFamily="34" charset="-122"/>
                <a:ea typeface="微软雅黑" pitchFamily="34" charset="-122"/>
              </a:rPr>
              <a:t>IoT</a:t>
            </a:r>
            <a:r>
              <a:rPr lang="zh-CN" altLang="zh-CN" sz="2000" dirty="0">
                <a:solidFill>
                  <a:schemeClr val="tx1">
                    <a:lumMod val="65000"/>
                    <a:lumOff val="35000"/>
                  </a:schemeClr>
                </a:solidFill>
                <a:latin typeface="微软雅黑" pitchFamily="34" charset="-122"/>
                <a:ea typeface="微软雅黑" pitchFamily="34" charset="-122"/>
              </a:rPr>
              <a:t>）：</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在物联网领域也有使用。它可以用于编写传感器数据收集、设备控制和物联网应用的后端逻辑。</a:t>
            </a:r>
          </a:p>
          <a:p>
            <a:pPr indent="266700" algn="just">
              <a:lnSpc>
                <a:spcPct val="150000"/>
              </a:lnSpc>
            </a:pPr>
            <a:r>
              <a:rPr lang="zh-CN" altLang="zh-CN" sz="2000" dirty="0">
                <a:solidFill>
                  <a:schemeClr val="tx1">
                    <a:lumMod val="65000"/>
                    <a:lumOff val="35000"/>
                  </a:schemeClr>
                </a:solidFill>
                <a:latin typeface="微软雅黑" pitchFamily="34" charset="-122"/>
                <a:ea typeface="微软雅黑" pitchFamily="34" charset="-122"/>
              </a:rPr>
              <a:t>除此之外，</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在许多其他领域也有应用，如金融、数据库管理、网络安全等。</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的易学性、丰富的库和强大的社区支持使得它成为许多开发人员的首选语言。</a:t>
            </a:r>
          </a:p>
        </p:txBody>
      </p:sp>
    </p:spTree>
    <p:extLst>
      <p:ext uri="{BB962C8B-B14F-4D97-AF65-F5344CB8AC3E}">
        <p14:creationId xmlns:p14="http://schemas.microsoft.com/office/powerpoint/2010/main" val="3709100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76CA9E-6310-4145-AC22-4C37CABBBFFC}"/>
              </a:ext>
            </a:extLst>
          </p:cNvPr>
          <p:cNvSpPr txBox="1"/>
          <p:nvPr/>
        </p:nvSpPr>
        <p:spPr>
          <a:xfrm>
            <a:off x="1710099" y="347554"/>
            <a:ext cx="5379334" cy="646331"/>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3600" dirty="0">
                <a:solidFill>
                  <a:srgbClr val="1353A2"/>
                </a:solidFill>
                <a:latin typeface="微软雅黑" pitchFamily="34" charset="-122"/>
                <a:ea typeface="微软雅黑" pitchFamily="34" charset="-122"/>
              </a:rPr>
              <a:t>1.2.1 Python</a:t>
            </a:r>
            <a:r>
              <a:rPr kumimoji="0" lang="zh-CN" altLang="en-US" sz="3600" dirty="0">
                <a:solidFill>
                  <a:srgbClr val="1353A2"/>
                </a:solidFill>
                <a:latin typeface="微软雅黑" pitchFamily="34" charset="-122"/>
                <a:ea typeface="微软雅黑" pitchFamily="34" charset="-122"/>
              </a:rPr>
              <a:t>解释器</a:t>
            </a:r>
          </a:p>
        </p:txBody>
      </p:sp>
      <p:sp>
        <p:nvSpPr>
          <p:cNvPr id="19459" name="矩形 7">
            <a:extLst>
              <a:ext uri="{FF2B5EF4-FFF2-40B4-BE49-F238E27FC236}">
                <a16:creationId xmlns:a16="http://schemas.microsoft.com/office/drawing/2014/main" id="{5D946152-CEB1-4D3B-9774-5619590145D7}"/>
              </a:ext>
            </a:extLst>
          </p:cNvPr>
          <p:cNvSpPr>
            <a:spLocks noChangeArrowheads="1"/>
          </p:cNvSpPr>
          <p:nvPr/>
        </p:nvSpPr>
        <p:spPr bwMode="auto">
          <a:xfrm>
            <a:off x="1305501" y="1289219"/>
            <a:ext cx="9819699" cy="188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marL="0" indent="0" eaLnBrk="1" hangingPunct="1">
              <a:lnSpc>
                <a:spcPct val="150000"/>
              </a:lnSpc>
              <a:spcBef>
                <a:spcPct val="0"/>
              </a:spcBef>
              <a:buNone/>
            </a:pP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解释器是运行</a:t>
            </a: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代码的核心组件。它将</a:t>
            </a: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源代码转换为机器可以理解的指令，并执行代码。</a:t>
            </a: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解释器是一个跨平台的</a:t>
            </a: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集成开发和学习环境，支持</a:t>
            </a:r>
            <a:r>
              <a:rPr lang="en-US" altLang="zh-CN" sz="2000" dirty="0">
                <a:solidFill>
                  <a:srgbClr val="1353A2"/>
                </a:solidFill>
                <a:latin typeface="微软雅黑" panose="020B0503020204020204" pitchFamily="34" charset="-122"/>
                <a:ea typeface="微软雅黑" panose="020B0503020204020204" pitchFamily="34" charset="-122"/>
              </a:rPr>
              <a:t>Windows</a:t>
            </a:r>
            <a:r>
              <a:rPr lang="zh-CN" altLang="en-US" sz="2000" dirty="0">
                <a:solidFill>
                  <a:srgbClr val="1353A2"/>
                </a:solidFill>
                <a:latin typeface="微软雅黑" panose="020B0503020204020204" pitchFamily="34" charset="-122"/>
                <a:ea typeface="微软雅黑" panose="020B0503020204020204" pitchFamily="34" charset="-122"/>
              </a:rPr>
              <a:t>、</a:t>
            </a:r>
            <a:r>
              <a:rPr lang="en-US" altLang="zh-CN" sz="2000" dirty="0">
                <a:solidFill>
                  <a:srgbClr val="1353A2"/>
                </a:solidFill>
                <a:latin typeface="微软雅黑" panose="020B0503020204020204" pitchFamily="34" charset="-122"/>
                <a:ea typeface="微软雅黑" panose="020B0503020204020204" pitchFamily="34" charset="-122"/>
              </a:rPr>
              <a:t>Unix</a:t>
            </a:r>
            <a:r>
              <a:rPr lang="zh-CN" altLang="en-US" sz="2000" dirty="0">
                <a:solidFill>
                  <a:srgbClr val="1353A2"/>
                </a:solidFill>
                <a:latin typeface="微软雅黑" panose="020B0503020204020204" pitchFamily="34" charset="-122"/>
                <a:ea typeface="微软雅黑" panose="020B0503020204020204" pitchFamily="34" charset="-122"/>
              </a:rPr>
              <a:t>，以及</a:t>
            </a:r>
            <a:r>
              <a:rPr lang="en-US" altLang="zh-CN" sz="2000" dirty="0">
                <a:solidFill>
                  <a:srgbClr val="1353A2"/>
                </a:solidFill>
                <a:latin typeface="微软雅黑" panose="020B0503020204020204" pitchFamily="34" charset="-122"/>
                <a:ea typeface="微软雅黑" panose="020B0503020204020204" pitchFamily="34" charset="-122"/>
              </a:rPr>
              <a:t>Mac OS</a:t>
            </a:r>
            <a:r>
              <a:rPr lang="zh-CN" altLang="en-US" sz="2000" dirty="0">
                <a:solidFill>
                  <a:srgbClr val="1353A2"/>
                </a:solidFill>
                <a:latin typeface="微软雅黑" panose="020B0503020204020204" pitchFamily="34" charset="-122"/>
                <a:ea typeface="微软雅黑" panose="020B0503020204020204" pitchFamily="34" charset="-122"/>
              </a:rPr>
              <a:t>。在</a:t>
            </a: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开发环境中，有交互式和文件式两种方式运行</a:t>
            </a:r>
            <a:r>
              <a:rPr lang="en-US" altLang="zh-CN" sz="2000" dirty="0">
                <a:solidFill>
                  <a:srgbClr val="1353A2"/>
                </a:solidFill>
                <a:latin typeface="微软雅黑" panose="020B0503020204020204" pitchFamily="34" charset="-122"/>
                <a:ea typeface="微软雅黑" panose="020B0503020204020204" pitchFamily="34" charset="-122"/>
              </a:rPr>
              <a:t>Python</a:t>
            </a:r>
            <a:r>
              <a:rPr lang="zh-CN" altLang="en-US" sz="2000" dirty="0">
                <a:solidFill>
                  <a:srgbClr val="1353A2"/>
                </a:solidFill>
                <a:latin typeface="微软雅黑" panose="020B0503020204020204" pitchFamily="34" charset="-122"/>
                <a:ea typeface="微软雅黑" panose="020B0503020204020204" pitchFamily="34" charset="-122"/>
              </a:rPr>
              <a:t>程序代码。</a:t>
            </a:r>
          </a:p>
        </p:txBody>
      </p:sp>
      <p:pic>
        <p:nvPicPr>
          <p:cNvPr id="3" name="图片 2">
            <a:extLst>
              <a:ext uri="{FF2B5EF4-FFF2-40B4-BE49-F238E27FC236}">
                <a16:creationId xmlns:a16="http://schemas.microsoft.com/office/drawing/2014/main" id="{4F7D5CD4-3917-5A36-0B42-BC0496C155A9}"/>
              </a:ext>
            </a:extLst>
          </p:cNvPr>
          <p:cNvPicPr>
            <a:picLocks noChangeAspect="1"/>
          </p:cNvPicPr>
          <p:nvPr/>
        </p:nvPicPr>
        <p:blipFill rotWithShape="1">
          <a:blip r:embed="rId2"/>
          <a:srcRect l="5781" t="26953" r="39824"/>
          <a:stretch/>
        </p:blipFill>
        <p:spPr bwMode="auto">
          <a:xfrm>
            <a:off x="1232973" y="3796157"/>
            <a:ext cx="3096780" cy="2205947"/>
          </a:xfrm>
          <a:prstGeom prst="rect">
            <a:avLst/>
          </a:prstGeom>
          <a:ln w="9525" cap="flat" cmpd="sng" algn="ctr">
            <a:solidFill>
              <a:sysClr val="window" lastClr="FFFFFF">
                <a:lumMod val="75000"/>
              </a:sys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5" name="文本框 4">
            <a:extLst>
              <a:ext uri="{FF2B5EF4-FFF2-40B4-BE49-F238E27FC236}">
                <a16:creationId xmlns:a16="http://schemas.microsoft.com/office/drawing/2014/main" id="{A8DA020F-6974-C842-E295-F684AEDF1941}"/>
              </a:ext>
            </a:extLst>
          </p:cNvPr>
          <p:cNvSpPr txBox="1"/>
          <p:nvPr/>
        </p:nvSpPr>
        <p:spPr>
          <a:xfrm>
            <a:off x="4958404" y="3173837"/>
            <a:ext cx="5538145" cy="1597745"/>
          </a:xfrm>
          <a:prstGeom prst="rect">
            <a:avLst/>
          </a:prstGeom>
          <a:noFill/>
        </p:spPr>
        <p:txBody>
          <a:bodyPr wrap="square">
            <a:spAutoFit/>
          </a:bodyPr>
          <a:lstStyle/>
          <a:p>
            <a:pPr indent="306070" algn="just">
              <a:lnSpc>
                <a:spcPct val="125000"/>
              </a:lnSpc>
            </a:pPr>
            <a:r>
              <a:rPr lang="zh-CN"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交互式：</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交互式是指</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解释器逐行接收</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代码并即时响应。在“开始”菜单中找到“</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Python3.9</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”菜单目录并展开，如图</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所示，选择</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IDLE</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Python 3.9 64-bit</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）选项，启动</a:t>
            </a:r>
            <a:r>
              <a:rPr lang="en-US"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IDLE</a:t>
            </a:r>
            <a:r>
              <a:rPr lang="zh-CN" altLang="zh-CN" sz="2000"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solidFill>
                <a:schemeClr val="tx1">
                  <a:lumMod val="65000"/>
                  <a:lumOff val="35000"/>
                </a:schemeClr>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CDF1046F-C284-8EA4-9943-EF5A64D8B35A}"/>
              </a:ext>
            </a:extLst>
          </p:cNvPr>
          <p:cNvSpPr txBox="1"/>
          <p:nvPr/>
        </p:nvSpPr>
        <p:spPr>
          <a:xfrm>
            <a:off x="4958405" y="5179507"/>
            <a:ext cx="5538144" cy="822597"/>
          </a:xfrm>
          <a:prstGeom prst="rect">
            <a:avLst/>
          </a:prstGeom>
          <a:noFill/>
        </p:spPr>
        <p:txBody>
          <a:bodyPr wrap="square">
            <a:spAutoFit/>
          </a:bodyPr>
          <a:lstStyle/>
          <a:p>
            <a:pPr indent="306070" algn="just">
              <a:lnSpc>
                <a:spcPct val="125000"/>
              </a:lnSpc>
            </a:pPr>
            <a:r>
              <a:rPr lang="zh-CN" altLang="zh-CN" sz="2000"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文件式</a:t>
            </a:r>
            <a:r>
              <a:rPr lang="zh-CN"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：又称批量式，是指</a:t>
            </a:r>
            <a:r>
              <a:rPr lang="en-US"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代码先保存在文件中，再启动</a:t>
            </a:r>
            <a:r>
              <a:rPr lang="en-US"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解释器批量解释代码。</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1.2.2 </a:t>
            </a:r>
            <a:r>
              <a:rPr kumimoji="0" lang="zh-CN" altLang="en-US" sz="3200" dirty="0">
                <a:solidFill>
                  <a:srgbClr val="1353A2"/>
                </a:solidFill>
                <a:latin typeface="微软雅黑" pitchFamily="34" charset="-122"/>
                <a:ea typeface="微软雅黑" pitchFamily="34" charset="-122"/>
              </a:rPr>
              <a:t>第三方集成开发工具</a:t>
            </a:r>
            <a:r>
              <a:rPr kumimoji="0" lang="en-US" altLang="zh-CN" sz="3200" dirty="0">
                <a:solidFill>
                  <a:srgbClr val="1353A2"/>
                </a:solidFill>
                <a:latin typeface="微软雅黑" pitchFamily="34" charset="-122"/>
                <a:ea typeface="微软雅黑" pitchFamily="34" charset="-122"/>
              </a:rPr>
              <a:t>PyCharm</a:t>
            </a:r>
            <a:endParaRPr kumimoji="0" lang="zh-CN" altLang="en-US" sz="3200" dirty="0">
              <a:solidFill>
                <a:srgbClr val="1353A2"/>
              </a:solidFill>
              <a:latin typeface="微软雅黑" pitchFamily="34" charset="-122"/>
              <a:ea typeface="微软雅黑" pitchFamily="34" charset="-122"/>
            </a:endParaRPr>
          </a:p>
        </p:txBody>
      </p:sp>
      <p:pic>
        <p:nvPicPr>
          <p:cNvPr id="2050" name="Picture 2">
            <a:extLst>
              <a:ext uri="{FF2B5EF4-FFF2-40B4-BE49-F238E27FC236}">
                <a16:creationId xmlns:a16="http://schemas.microsoft.com/office/drawing/2014/main" id="{7BEB1452-AFAF-8A91-94FF-4EF8B7948D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160" y="3599108"/>
            <a:ext cx="2104590" cy="1884618"/>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50EBD0A3-790F-841E-5B9A-5A1C539E6617}"/>
              </a:ext>
            </a:extLst>
          </p:cNvPr>
          <p:cNvSpPr txBox="1"/>
          <p:nvPr/>
        </p:nvSpPr>
        <p:spPr>
          <a:xfrm>
            <a:off x="1296698" y="1292184"/>
            <a:ext cx="9598603" cy="1884618"/>
          </a:xfrm>
          <a:prstGeom prst="rect">
            <a:avLst/>
          </a:prstGeom>
          <a:noFill/>
        </p:spPr>
        <p:txBody>
          <a:bodyPr wrap="square">
            <a:spAutoFit/>
          </a:bodyPr>
          <a:lstStyle/>
          <a:p>
            <a:pPr indent="304800" algn="just">
              <a:lnSpc>
                <a:spcPct val="150000"/>
              </a:lnSpc>
            </a:pPr>
            <a:r>
              <a:rPr lang="zh-CN" altLang="zh-CN" sz="2000" dirty="0">
                <a:solidFill>
                  <a:schemeClr val="tx1">
                    <a:lumMod val="65000"/>
                    <a:lumOff val="35000"/>
                  </a:schemeClr>
                </a:solidFill>
                <a:latin typeface="微软雅黑" pitchFamily="34" charset="-122"/>
                <a:ea typeface="微软雅黑" pitchFamily="34" charset="-122"/>
              </a:rPr>
              <a:t>除了使用</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解释器进行</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程序的开发之外，还有很多代码编辑器，或者第三方的集成开发工具，它们提供了代码编辑、调试、编译、运行，可以帮助开发者加快开发速度，提高效率，提供更好的开发体验和工作流程。以下是一些常用的</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集成开发环境：</a:t>
            </a:r>
          </a:p>
        </p:txBody>
      </p:sp>
      <p:sp>
        <p:nvSpPr>
          <p:cNvPr id="6" name="文本框 5">
            <a:extLst>
              <a:ext uri="{FF2B5EF4-FFF2-40B4-BE49-F238E27FC236}">
                <a16:creationId xmlns:a16="http://schemas.microsoft.com/office/drawing/2014/main" id="{3696A9E4-DB6E-057A-BBEC-5C317292B9EA}"/>
              </a:ext>
            </a:extLst>
          </p:cNvPr>
          <p:cNvSpPr txBox="1"/>
          <p:nvPr/>
        </p:nvSpPr>
        <p:spPr>
          <a:xfrm>
            <a:off x="3333750" y="3073687"/>
            <a:ext cx="7649441" cy="3399649"/>
          </a:xfrm>
          <a:prstGeom prst="rect">
            <a:avLst/>
          </a:prstGeom>
          <a:noFill/>
        </p:spPr>
        <p:txBody>
          <a:bodyPr wrap="square">
            <a:spAutoFit/>
          </a:bodyPr>
          <a:lstStyle/>
          <a:p>
            <a:pPr marL="342900" lvl="0" indent="-342900" algn="just">
              <a:lnSpc>
                <a:spcPts val="2600"/>
              </a:lnSpc>
              <a:buFont typeface="Wingdings" panose="05000000000000000000" pitchFamily="2" charset="2"/>
              <a:buChar char=""/>
            </a:pP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PyCharm</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JetBrains</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开发的功能强大的</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Python IDE</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，提供了丰富的功能和工具，包括代码自动完成、调试器、单元测试等。</a:t>
            </a:r>
            <a:endParaRPr lang="zh-CN" altLang="zh-CN" sz="1400" kern="100" dirty="0">
              <a:solidFill>
                <a:srgbClr val="0C388F"/>
              </a:solidFill>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600"/>
              </a:lnSpc>
              <a:buFont typeface="Wingdings" panose="05000000000000000000" pitchFamily="2" charset="2"/>
              <a:buChar char=""/>
            </a:pP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Visual Studio Code</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：微软开发的轻量级代码编辑器，支持</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开发，并提供了丰富的插件生态系统。</a:t>
            </a:r>
            <a:endParaRPr lang="zh-CN" altLang="zh-CN" sz="1400" kern="100" dirty="0">
              <a:solidFill>
                <a:srgbClr val="0C388F"/>
              </a:solidFill>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600"/>
              </a:lnSpc>
              <a:buFont typeface="Wingdings" panose="05000000000000000000" pitchFamily="2" charset="2"/>
              <a:buChar char=""/>
            </a:pPr>
            <a:r>
              <a:rPr lang="en-US" altLang="zh-CN" sz="1800" kern="100" dirty="0" err="1">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Jupyter</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 Notebook</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：交互式的</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开发环境，适用于数据分析、可视化和演示等任务。</a:t>
            </a:r>
            <a:endParaRPr lang="zh-CN" altLang="zh-CN" sz="1400" kern="100" dirty="0">
              <a:solidFill>
                <a:srgbClr val="0C388F"/>
              </a:solidFill>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600"/>
              </a:lnSpc>
              <a:buFont typeface="Wingdings" panose="05000000000000000000" pitchFamily="2" charset="2"/>
              <a:buChar char=""/>
            </a:pP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Spyder</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：基于</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Qt</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开发的</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Python IDE</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，专注于科学计算和数据分析，集成了</a:t>
            </a:r>
            <a:r>
              <a:rPr lang="en-US" altLang="zh-CN" sz="1800" kern="100" dirty="0" err="1">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IPython</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控制台和其他实用工具。</a:t>
            </a:r>
            <a:endParaRPr lang="zh-CN" altLang="zh-CN" sz="1400" kern="100" dirty="0">
              <a:solidFill>
                <a:srgbClr val="0C388F"/>
              </a:solidFill>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600"/>
              </a:lnSpc>
              <a:buFont typeface="Wingdings" panose="05000000000000000000" pitchFamily="2" charset="2"/>
              <a:buChar char=""/>
            </a:pP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IDLE</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Python</a:t>
            </a:r>
            <a:r>
              <a:rPr lang="zh-CN" altLang="zh-CN" sz="18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官方提供的简单的集成开发环境，适合初学者和简单的脚本开发</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DDE30144-EE2B-905C-6CFE-AE01F6971CD7}"/>
              </a:ext>
            </a:extLst>
          </p:cNvPr>
          <p:cNvSpPr txBox="1"/>
          <p:nvPr/>
        </p:nvSpPr>
        <p:spPr>
          <a:xfrm>
            <a:off x="667185" y="5582866"/>
            <a:ext cx="2799915" cy="646331"/>
          </a:xfrm>
          <a:prstGeom prst="rect">
            <a:avLst/>
          </a:prstGeom>
          <a:noFill/>
        </p:spPr>
        <p:txBody>
          <a:bodyPr wrap="square">
            <a:spAutoFit/>
          </a:bodyPr>
          <a:lstStyle/>
          <a:p>
            <a:r>
              <a:rPr lang="zh-CN" altLang="zh-CN" sz="1800" b="1"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教材选择</a:t>
            </a:r>
            <a:r>
              <a:rPr lang="en-US" altLang="zh-CN" sz="1800" b="1" dirty="0">
                <a:solidFill>
                  <a:srgbClr val="0C388F"/>
                </a:solidFill>
                <a:effectLst/>
                <a:latin typeface="Times New Roman" panose="02020603050405020304" pitchFamily="18" charset="0"/>
                <a:ea typeface="宋体" panose="02010600030101010101" pitchFamily="2" charset="-122"/>
              </a:rPr>
              <a:t>PyCharm</a:t>
            </a:r>
          </a:p>
          <a:p>
            <a:r>
              <a:rPr lang="zh-CN" altLang="zh-CN" sz="1800" b="1"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rPr>
              <a:t>作为开发工具</a:t>
            </a:r>
            <a:endParaRPr lang="zh-CN" altLang="en-US" b="1" dirty="0">
              <a:solidFill>
                <a:srgbClr val="0C388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任务实现</a:t>
            </a:r>
          </a:p>
        </p:txBody>
      </p:sp>
      <p:sp>
        <p:nvSpPr>
          <p:cNvPr id="6" name="文本框 5">
            <a:extLst>
              <a:ext uri="{FF2B5EF4-FFF2-40B4-BE49-F238E27FC236}">
                <a16:creationId xmlns:a16="http://schemas.microsoft.com/office/drawing/2014/main" id="{669B5F26-3BE0-BE44-5352-01CF84E9F868}"/>
              </a:ext>
            </a:extLst>
          </p:cNvPr>
          <p:cNvSpPr txBox="1"/>
          <p:nvPr/>
        </p:nvSpPr>
        <p:spPr>
          <a:xfrm>
            <a:off x="932752" y="1228944"/>
            <a:ext cx="10326496" cy="2076979"/>
          </a:xfrm>
          <a:prstGeom prst="rect">
            <a:avLst/>
          </a:prstGeom>
          <a:noFill/>
        </p:spPr>
        <p:txBody>
          <a:bodyPr wrap="square">
            <a:spAutoFit/>
          </a:bodyPr>
          <a:lstStyle/>
          <a:p>
            <a:pPr indent="266700" algn="just">
              <a:lnSpc>
                <a:spcPts val="4000"/>
              </a:lnSpc>
            </a:pP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解释器的下载及安装</a:t>
            </a:r>
            <a:endPar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266700" algn="just">
              <a:lnSpc>
                <a:spcPts val="4000"/>
              </a:lnSpc>
            </a:pP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官网可以下载</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解释器，</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解释器是一个跨平台的</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集成开发和学习环境，支持</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Windows</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Unix</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，以及</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Mac OS</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，下面介绍如何在</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windows</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环境下安装和配置</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endPar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E726D63-6876-26FE-F692-86C351D61141}"/>
              </a:ext>
            </a:extLst>
          </p:cNvPr>
          <p:cNvPicPr>
            <a:picLocks noChangeAspect="1"/>
          </p:cNvPicPr>
          <p:nvPr/>
        </p:nvPicPr>
        <p:blipFill>
          <a:blip r:embed="rId2"/>
          <a:stretch>
            <a:fillRect/>
          </a:stretch>
        </p:blipFill>
        <p:spPr>
          <a:xfrm>
            <a:off x="5201579" y="3036549"/>
            <a:ext cx="6057669" cy="3152460"/>
          </a:xfrm>
          <a:prstGeom prst="rect">
            <a:avLst/>
          </a:prstGeom>
          <a:ln>
            <a:solidFill>
              <a:schemeClr val="bg1">
                <a:lumMod val="75000"/>
              </a:schemeClr>
            </a:solidFill>
          </a:ln>
        </p:spPr>
      </p:pic>
      <p:sp>
        <p:nvSpPr>
          <p:cNvPr id="5" name="文本框 4">
            <a:extLst>
              <a:ext uri="{FF2B5EF4-FFF2-40B4-BE49-F238E27FC236}">
                <a16:creationId xmlns:a16="http://schemas.microsoft.com/office/drawing/2014/main" id="{718B495A-B383-730B-9F7F-8EF9FF67D458}"/>
              </a:ext>
            </a:extLst>
          </p:cNvPr>
          <p:cNvSpPr txBox="1"/>
          <p:nvPr/>
        </p:nvSpPr>
        <p:spPr>
          <a:xfrm>
            <a:off x="607362" y="3586886"/>
            <a:ext cx="6226087" cy="2602123"/>
          </a:xfrm>
          <a:prstGeom prst="rect">
            <a:avLst/>
          </a:prstGeom>
          <a:noFill/>
        </p:spPr>
        <p:txBody>
          <a:bodyPr wrap="square">
            <a:spAutoFit/>
          </a:bodyPr>
          <a:lstStyle/>
          <a:p>
            <a:pPr indent="266700" algn="just">
              <a:lnSpc>
                <a:spcPts val="4000"/>
              </a:lnSpc>
            </a:pPr>
            <a:r>
              <a:rPr kumimoji="1" lang="zh-CN" altLang="en-US" sz="2400" dirty="0">
                <a:latin typeface="微软雅黑" panose="020B0503020204020204" pitchFamily="34" charset="-122"/>
                <a:ea typeface="微软雅黑" panose="020B0503020204020204" pitchFamily="34" charset="-122"/>
              </a:rPr>
              <a:t>（</a:t>
            </a:r>
            <a:r>
              <a:rPr kumimoji="1" lang="en-US" altLang="zh-CN" sz="2400" dirty="0">
                <a:latin typeface="微软雅黑" panose="020B0503020204020204" pitchFamily="34" charset="-122"/>
                <a:ea typeface="微软雅黑" panose="020B0503020204020204" pitchFamily="34" charset="-122"/>
              </a:rPr>
              <a:t>1</a:t>
            </a:r>
            <a:r>
              <a:rPr kumimoji="1" lang="zh-CN" altLang="en-US" sz="2400" dirty="0">
                <a:latin typeface="微软雅黑" panose="020B0503020204020204" pitchFamily="34" charset="-122"/>
                <a:ea typeface="微软雅黑" panose="020B0503020204020204" pitchFamily="34" charset="-122"/>
              </a:rPr>
              <a:t>）	下载安装包</a:t>
            </a:r>
            <a:endParaRPr kumimoji="1" lang="en-US" altLang="zh-CN" sz="2400" dirty="0">
              <a:latin typeface="微软雅黑" panose="020B0503020204020204" pitchFamily="34" charset="-122"/>
              <a:ea typeface="微软雅黑" panose="020B0503020204020204" pitchFamily="34" charset="-122"/>
            </a:endParaRPr>
          </a:p>
          <a:p>
            <a:pPr indent="266700" algn="just">
              <a:lnSpc>
                <a:spcPts val="4000"/>
              </a:lnSpc>
            </a:pPr>
            <a:r>
              <a:rPr kumimoji="1" lang="zh-CN" altLang="en-US" sz="2400" dirty="0">
                <a:latin typeface="微软雅黑" panose="020B0503020204020204" pitchFamily="34" charset="-122"/>
                <a:ea typeface="微软雅黑" panose="020B0503020204020204" pitchFamily="34" charset="-122"/>
              </a:rPr>
              <a:t>登录</a:t>
            </a:r>
            <a:r>
              <a:rPr kumimoji="1" lang="en-US" altLang="zh-CN" sz="2400" dirty="0">
                <a:latin typeface="微软雅黑" panose="020B0503020204020204" pitchFamily="34" charset="-122"/>
                <a:ea typeface="微软雅黑" panose="020B0503020204020204" pitchFamily="34" charset="-122"/>
              </a:rPr>
              <a:t>Python</a:t>
            </a:r>
            <a:r>
              <a:rPr kumimoji="1" lang="zh-CN" altLang="en-US" sz="2400" dirty="0">
                <a:latin typeface="微软雅黑" panose="020B0503020204020204" pitchFamily="34" charset="-122"/>
                <a:ea typeface="微软雅黑" panose="020B0503020204020204" pitchFamily="34" charset="-122"/>
              </a:rPr>
              <a:t>官网：</a:t>
            </a:r>
            <a:endParaRPr kumimoji="1" lang="en-US" altLang="zh-CN" sz="2400" dirty="0">
              <a:latin typeface="微软雅黑" panose="020B0503020204020204" pitchFamily="34" charset="-122"/>
              <a:ea typeface="微软雅黑" panose="020B0503020204020204" pitchFamily="34" charset="-122"/>
            </a:endParaRPr>
          </a:p>
          <a:p>
            <a:pPr indent="266700" algn="just">
              <a:lnSpc>
                <a:spcPts val="4000"/>
              </a:lnSpc>
            </a:pPr>
            <a:r>
              <a:rPr kumimoji="1" lang="en-US" altLang="zh-CN" sz="2000" dirty="0">
                <a:latin typeface="微软雅黑" panose="020B0503020204020204" pitchFamily="34" charset="-122"/>
                <a:ea typeface="微软雅黑" panose="020B0503020204020204" pitchFamily="34" charset="-122"/>
                <a:hlinkClick r:id="rId3"/>
              </a:rPr>
              <a:t>https://www.python.org/download/</a:t>
            </a:r>
            <a:r>
              <a:rPr kumimoji="1" lang="zh-CN" altLang="en-US" sz="2400" dirty="0">
                <a:latin typeface="微软雅黑" panose="020B0503020204020204" pitchFamily="34" charset="-122"/>
                <a:ea typeface="微软雅黑" panose="020B0503020204020204" pitchFamily="34" charset="-122"/>
              </a:rPr>
              <a:t>，</a:t>
            </a:r>
            <a:endParaRPr kumimoji="1" lang="en-US" altLang="zh-CN" sz="2400" dirty="0">
              <a:latin typeface="微软雅黑" panose="020B0503020204020204" pitchFamily="34" charset="-122"/>
              <a:ea typeface="微软雅黑" panose="020B0503020204020204" pitchFamily="34" charset="-122"/>
            </a:endParaRPr>
          </a:p>
          <a:p>
            <a:pPr indent="266700" algn="just">
              <a:lnSpc>
                <a:spcPts val="4000"/>
              </a:lnSpc>
            </a:pPr>
            <a:r>
              <a:rPr kumimoji="1" lang="zh-CN" altLang="en-US" sz="2400" dirty="0">
                <a:latin typeface="微软雅黑" panose="020B0503020204020204" pitchFamily="34" charset="-122"/>
                <a:ea typeface="微软雅黑" panose="020B0503020204020204" pitchFamily="34" charset="-122"/>
              </a:rPr>
              <a:t>下载</a:t>
            </a:r>
            <a:r>
              <a:rPr kumimoji="1" lang="en-US" altLang="zh-CN" sz="2400" dirty="0">
                <a:latin typeface="微软雅黑" panose="020B0503020204020204" pitchFamily="34" charset="-122"/>
                <a:ea typeface="微软雅黑" panose="020B0503020204020204" pitchFamily="34" charset="-122"/>
              </a:rPr>
              <a:t>Python</a:t>
            </a:r>
            <a:r>
              <a:rPr kumimoji="1" lang="zh-CN" altLang="en-US" sz="2400" dirty="0">
                <a:latin typeface="微软雅黑" panose="020B0503020204020204" pitchFamily="34" charset="-122"/>
                <a:ea typeface="微软雅黑" panose="020B0503020204020204" pitchFamily="34" charset="-122"/>
              </a:rPr>
              <a:t>文档。</a:t>
            </a:r>
          </a:p>
          <a:p>
            <a:pPr indent="266700" algn="just">
              <a:lnSpc>
                <a:spcPts val="4000"/>
              </a:lnSpc>
            </a:pPr>
            <a:r>
              <a:rPr kumimoji="1" lang="zh-CN" altLang="en-US" sz="240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00564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7855FE3-D9F0-3A30-8144-EE1FF1ED2890}"/>
              </a:ext>
            </a:extLst>
          </p:cNvPr>
          <p:cNvSpPr txBox="1"/>
          <p:nvPr/>
        </p:nvSpPr>
        <p:spPr>
          <a:xfrm>
            <a:off x="751728" y="1109888"/>
            <a:ext cx="10688543" cy="1063240"/>
          </a:xfrm>
          <a:prstGeom prst="rect">
            <a:avLst/>
          </a:prstGeom>
          <a:noFill/>
        </p:spPr>
        <p:txBody>
          <a:bodyPr wrap="square">
            <a:spAutoFit/>
          </a:bodyPr>
          <a:lstStyle/>
          <a:p>
            <a:pPr indent="266700" algn="just">
              <a:lnSpc>
                <a:spcPts val="4000"/>
              </a:lnSpc>
            </a:pPr>
            <a:r>
              <a:rPr kumimoji="1" lang="zh-CN" altLang="en-US" sz="2400" dirty="0">
                <a:latin typeface="微软雅黑" panose="020B0503020204020204" pitchFamily="34" charset="-122"/>
                <a:ea typeface="微软雅黑" panose="020B0503020204020204" pitchFamily="34" charset="-122"/>
              </a:rPr>
              <a:t>（</a:t>
            </a:r>
            <a:r>
              <a:rPr kumimoji="1" lang="en-US" altLang="zh-CN" sz="2400" dirty="0">
                <a:latin typeface="微软雅黑" panose="020B0503020204020204" pitchFamily="34" charset="-122"/>
                <a:ea typeface="微软雅黑" panose="020B0503020204020204" pitchFamily="34" charset="-122"/>
              </a:rPr>
              <a:t>2</a:t>
            </a:r>
            <a:r>
              <a:rPr kumimoji="1" lang="zh-CN" altLang="en-US" sz="2400" dirty="0">
                <a:latin typeface="微软雅黑" panose="020B0503020204020204" pitchFamily="34" charset="-122"/>
                <a:ea typeface="微软雅黑" panose="020B0503020204020204" pitchFamily="34" charset="-122"/>
              </a:rPr>
              <a:t>）	安装</a:t>
            </a:r>
            <a:r>
              <a:rPr kumimoji="1" lang="en-US" altLang="zh-CN" sz="2400" dirty="0">
                <a:latin typeface="微软雅黑" panose="020B0503020204020204" pitchFamily="34" charset="-122"/>
                <a:ea typeface="微软雅黑" panose="020B0503020204020204" pitchFamily="34" charset="-122"/>
              </a:rPr>
              <a:t>Python</a:t>
            </a:r>
          </a:p>
          <a:p>
            <a:pPr indent="266700" algn="just">
              <a:lnSpc>
                <a:spcPts val="4000"/>
              </a:lnSpc>
            </a:pPr>
            <a:r>
              <a:rPr kumimoji="1"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双击安装文件</a:t>
            </a:r>
            <a:r>
              <a:rPr kumimoji="1"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python-3.9.13-amd64.exe</a:t>
            </a:r>
            <a:r>
              <a:rPr kumimoji="1"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，进入安装页面如图</a:t>
            </a:r>
            <a:r>
              <a:rPr kumimoji="1"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1-3</a:t>
            </a:r>
            <a:r>
              <a:rPr kumimoji="1"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所示。</a:t>
            </a:r>
          </a:p>
        </p:txBody>
      </p:sp>
      <p:sp>
        <p:nvSpPr>
          <p:cNvPr id="5" name="TextBox 1">
            <a:extLst>
              <a:ext uri="{FF2B5EF4-FFF2-40B4-BE49-F238E27FC236}">
                <a16:creationId xmlns:a16="http://schemas.microsoft.com/office/drawing/2014/main" id="{B2D714B4-76AB-1AA4-5ECE-06E05ED93085}"/>
              </a:ext>
            </a:extLst>
          </p:cNvPr>
          <p:cNvSpPr txBox="1"/>
          <p:nvPr/>
        </p:nvSpPr>
        <p:spPr>
          <a:xfrm>
            <a:off x="2011679" y="280185"/>
            <a:ext cx="5686293"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解释器的下载及安装</a:t>
            </a:r>
          </a:p>
        </p:txBody>
      </p:sp>
      <p:pic>
        <p:nvPicPr>
          <p:cNvPr id="6" name="图片 5">
            <a:extLst>
              <a:ext uri="{FF2B5EF4-FFF2-40B4-BE49-F238E27FC236}">
                <a16:creationId xmlns:a16="http://schemas.microsoft.com/office/drawing/2014/main" id="{DC510979-12B8-6B21-2A78-2B2CB9A9D6E1}"/>
              </a:ext>
            </a:extLst>
          </p:cNvPr>
          <p:cNvPicPr>
            <a:picLocks noChangeAspect="1"/>
          </p:cNvPicPr>
          <p:nvPr/>
        </p:nvPicPr>
        <p:blipFill>
          <a:blip r:embed="rId2"/>
          <a:stretch>
            <a:fillRect/>
          </a:stretch>
        </p:blipFill>
        <p:spPr>
          <a:xfrm>
            <a:off x="751728" y="2522695"/>
            <a:ext cx="5073624" cy="3128562"/>
          </a:xfrm>
          <a:prstGeom prst="rect">
            <a:avLst/>
          </a:prstGeom>
        </p:spPr>
      </p:pic>
      <p:pic>
        <p:nvPicPr>
          <p:cNvPr id="7" name="图片 6">
            <a:extLst>
              <a:ext uri="{FF2B5EF4-FFF2-40B4-BE49-F238E27FC236}">
                <a16:creationId xmlns:a16="http://schemas.microsoft.com/office/drawing/2014/main" id="{95CFF7F2-2F63-3B3A-ABE4-641D19612AF7}"/>
              </a:ext>
            </a:extLst>
          </p:cNvPr>
          <p:cNvPicPr>
            <a:picLocks noChangeAspect="1"/>
          </p:cNvPicPr>
          <p:nvPr/>
        </p:nvPicPr>
        <p:blipFill>
          <a:blip r:embed="rId3"/>
          <a:stretch>
            <a:fillRect/>
          </a:stretch>
        </p:blipFill>
        <p:spPr>
          <a:xfrm>
            <a:off x="5596518" y="3618943"/>
            <a:ext cx="4845270" cy="2978084"/>
          </a:xfrm>
          <a:prstGeom prst="rect">
            <a:avLst/>
          </a:prstGeom>
        </p:spPr>
      </p:pic>
      <p:sp>
        <p:nvSpPr>
          <p:cNvPr id="10" name="文本框 3">
            <a:extLst>
              <a:ext uri="{FF2B5EF4-FFF2-40B4-BE49-F238E27FC236}">
                <a16:creationId xmlns:a16="http://schemas.microsoft.com/office/drawing/2014/main" id="{F125C225-3894-0B65-AB8B-0CBB92673C93}"/>
              </a:ext>
            </a:extLst>
          </p:cNvPr>
          <p:cNvSpPr txBox="1">
            <a:spLocks noChangeArrowheads="1"/>
          </p:cNvSpPr>
          <p:nvPr/>
        </p:nvSpPr>
        <p:spPr bwMode="auto">
          <a:xfrm>
            <a:off x="3583619" y="5233536"/>
            <a:ext cx="8016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等线" panose="02010600030101010101" pitchFamily="2" charset="-122"/>
                <a:ea typeface="宋体" panose="02010600030101010101" pitchFamily="2" charset="-122"/>
              </a:defRPr>
            </a:lvl1pPr>
            <a:lvl2pPr marL="742950" indent="-285750">
              <a:defRPr kumimoji="1" sz="2400">
                <a:solidFill>
                  <a:schemeClr val="tx1"/>
                </a:solidFill>
                <a:latin typeface="等线" panose="02010600030101010101" pitchFamily="2" charset="-122"/>
                <a:ea typeface="宋体" panose="02010600030101010101" pitchFamily="2" charset="-122"/>
              </a:defRPr>
            </a:lvl2pPr>
            <a:lvl3pPr marL="1143000" indent="-228600">
              <a:defRPr kumimoji="1" sz="2400">
                <a:solidFill>
                  <a:schemeClr val="tx1"/>
                </a:solidFill>
                <a:latin typeface="等线" panose="02010600030101010101" pitchFamily="2" charset="-122"/>
                <a:ea typeface="宋体" panose="02010600030101010101" pitchFamily="2" charset="-122"/>
              </a:defRPr>
            </a:lvl3pPr>
            <a:lvl4pPr marL="1600200" indent="-228600">
              <a:defRPr kumimoji="1" sz="2400">
                <a:solidFill>
                  <a:schemeClr val="tx1"/>
                </a:solidFill>
                <a:latin typeface="等线" panose="02010600030101010101" pitchFamily="2" charset="-122"/>
                <a:ea typeface="宋体" panose="02010600030101010101" pitchFamily="2" charset="-122"/>
              </a:defRPr>
            </a:lvl4pPr>
            <a:lvl5pPr marL="2057400" indent="-228600">
              <a:defRPr kumimoji="1" sz="2400">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panose="02010600030101010101" pitchFamily="2" charset="-122"/>
                <a:ea typeface="宋体" panose="02010600030101010101" pitchFamily="2" charset="-122"/>
              </a:defRPr>
            </a:lvl9pPr>
          </a:lstStyle>
          <a:p>
            <a:pPr eaLnBrk="1" hangingPunct="1"/>
            <a:r>
              <a:rPr lang="zh-CN" altLang="en-US" b="1" dirty="0">
                <a:solidFill>
                  <a:srgbClr val="FF0000"/>
                </a:solidFill>
                <a:latin typeface="华文楷体" panose="02010600040101010101" pitchFamily="2" charset="-122"/>
                <a:ea typeface="华文楷体" panose="02010600040101010101" pitchFamily="2" charset="-122"/>
              </a:rPr>
              <a:t>勾选</a:t>
            </a:r>
          </a:p>
        </p:txBody>
      </p:sp>
      <p:sp>
        <p:nvSpPr>
          <p:cNvPr id="13" name="文本框 12">
            <a:extLst>
              <a:ext uri="{FF2B5EF4-FFF2-40B4-BE49-F238E27FC236}">
                <a16:creationId xmlns:a16="http://schemas.microsoft.com/office/drawing/2014/main" id="{0A5ADD7D-AC36-474E-4A10-36E196D0DEBA}"/>
              </a:ext>
            </a:extLst>
          </p:cNvPr>
          <p:cNvSpPr txBox="1"/>
          <p:nvPr/>
        </p:nvSpPr>
        <p:spPr>
          <a:xfrm>
            <a:off x="5974849" y="2251083"/>
            <a:ext cx="5321718" cy="1289905"/>
          </a:xfrm>
          <a:prstGeom prst="rect">
            <a:avLst/>
          </a:prstGeom>
          <a:noFill/>
        </p:spPr>
        <p:txBody>
          <a:bodyPr wrap="square">
            <a:spAutoFit/>
          </a:bodyPr>
          <a:lstStyle/>
          <a:p>
            <a:pPr defTabSz="720725">
              <a:lnSpc>
                <a:spcPct val="150000"/>
              </a:lnSpc>
            </a:pP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勾选“</a:t>
            </a:r>
            <a:r>
              <a:rPr kumimoji="1" lang="en-US" altLang="zh-CN" dirty="0">
                <a:solidFill>
                  <a:schemeClr val="tx1">
                    <a:lumMod val="65000"/>
                    <a:lumOff val="35000"/>
                  </a:schemeClr>
                </a:solidFill>
                <a:latin typeface="微软雅黑" panose="020B0503020204020204" pitchFamily="34" charset="-122"/>
                <a:ea typeface="微软雅黑" panose="020B0503020204020204" pitchFamily="34" charset="-122"/>
              </a:rPr>
              <a:t>Add Python 3.9 to PATH”</a:t>
            </a: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，选择“</a:t>
            </a:r>
            <a:r>
              <a:rPr kumimoji="1"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Install Now”</a:t>
            </a: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开始自动</a:t>
            </a:r>
            <a:r>
              <a:rPr lang="zh-CN" altLang="en-US" sz="1800" dirty="0">
                <a:solidFill>
                  <a:srgbClr val="FF0000"/>
                </a:solidFill>
                <a:latin typeface="微软雅黑" pitchFamily="34" charset="-122"/>
                <a:ea typeface="微软雅黑" pitchFamily="34" charset="-122"/>
              </a:rPr>
              <a:t>安装</a:t>
            </a:r>
            <a:r>
              <a:rPr lang="en-US" altLang="zh-CN" sz="1800" dirty="0">
                <a:solidFill>
                  <a:srgbClr val="FF0000"/>
                </a:solidFill>
                <a:latin typeface="微软雅黑" pitchFamily="34" charset="-122"/>
                <a:ea typeface="微软雅黑" pitchFamily="34" charset="-122"/>
              </a:rPr>
              <a:t>Python</a:t>
            </a:r>
            <a:r>
              <a:rPr lang="zh-CN" altLang="en-US" sz="1800" dirty="0">
                <a:solidFill>
                  <a:srgbClr val="FF0000"/>
                </a:solidFill>
                <a:latin typeface="微软雅黑" pitchFamily="34" charset="-122"/>
                <a:ea typeface="微软雅黑" pitchFamily="34" charset="-122"/>
              </a:rPr>
              <a:t>解释器</a:t>
            </a:r>
            <a:r>
              <a:rPr lang="zh-CN" altLang="en-US" sz="1800" dirty="0">
                <a:solidFill>
                  <a:schemeClr val="bg1">
                    <a:lumMod val="50000"/>
                  </a:schemeClr>
                </a:solidFill>
                <a:latin typeface="微软雅黑" pitchFamily="34" charset="-122"/>
                <a:ea typeface="微软雅黑" pitchFamily="34" charset="-122"/>
              </a:rPr>
              <a:t>、</a:t>
            </a:r>
            <a:r>
              <a:rPr lang="zh-CN" altLang="en-US" sz="1800" dirty="0">
                <a:solidFill>
                  <a:srgbClr val="FF0000"/>
                </a:solidFill>
                <a:latin typeface="微软雅黑" pitchFamily="34" charset="-122"/>
                <a:ea typeface="微软雅黑" pitchFamily="34" charset="-122"/>
              </a:rPr>
              <a:t>配置环境变量</a:t>
            </a:r>
            <a:r>
              <a:rPr lang="zh-CN" altLang="en-US" sz="1800" dirty="0">
                <a:solidFill>
                  <a:schemeClr val="bg1">
                    <a:lumMod val="50000"/>
                  </a:schemeClr>
                </a:solidFill>
                <a:latin typeface="微软雅黑" pitchFamily="34" charset="-122"/>
                <a:ea typeface="微软雅黑" pitchFamily="34" charset="-122"/>
              </a:rPr>
              <a:t>。</a:t>
            </a: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片刻后安装完成。</a:t>
            </a:r>
          </a:p>
        </p:txBody>
      </p:sp>
      <p:cxnSp>
        <p:nvCxnSpPr>
          <p:cNvPr id="14" name="直线箭头连接符 10">
            <a:extLst>
              <a:ext uri="{FF2B5EF4-FFF2-40B4-BE49-F238E27FC236}">
                <a16:creationId xmlns:a16="http://schemas.microsoft.com/office/drawing/2014/main" id="{DD1081CB-C511-A913-5F76-876A072705F7}"/>
              </a:ext>
            </a:extLst>
          </p:cNvPr>
          <p:cNvCxnSpPr>
            <a:cxnSpLocks/>
          </p:cNvCxnSpPr>
          <p:nvPr/>
        </p:nvCxnSpPr>
        <p:spPr>
          <a:xfrm flipV="1">
            <a:off x="4766326" y="4099034"/>
            <a:ext cx="3168984" cy="72521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矩形 17">
            <a:extLst>
              <a:ext uri="{FF2B5EF4-FFF2-40B4-BE49-F238E27FC236}">
                <a16:creationId xmlns:a16="http://schemas.microsoft.com/office/drawing/2014/main" id="{590E3D6F-B0CF-59C5-E75D-75346A5CBC4C}"/>
              </a:ext>
            </a:extLst>
          </p:cNvPr>
          <p:cNvSpPr/>
          <p:nvPr/>
        </p:nvSpPr>
        <p:spPr>
          <a:xfrm>
            <a:off x="2120580" y="3497208"/>
            <a:ext cx="3252827" cy="90662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C00000"/>
                </a:solidFill>
              </a:ln>
              <a:noFill/>
            </a:endParaRPr>
          </a:p>
        </p:txBody>
      </p:sp>
      <p:sp>
        <p:nvSpPr>
          <p:cNvPr id="19" name="矩形 18">
            <a:extLst>
              <a:ext uri="{FF2B5EF4-FFF2-40B4-BE49-F238E27FC236}">
                <a16:creationId xmlns:a16="http://schemas.microsoft.com/office/drawing/2014/main" id="{F764A6AA-B9F6-A61F-977C-2BE008EB019F}"/>
              </a:ext>
            </a:extLst>
          </p:cNvPr>
          <p:cNvSpPr/>
          <p:nvPr/>
        </p:nvSpPr>
        <p:spPr>
          <a:xfrm>
            <a:off x="2120580" y="5276192"/>
            <a:ext cx="1568551" cy="37506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C00000"/>
                </a:solidFill>
              </a:ln>
              <a:noFill/>
            </a:endParaRPr>
          </a:p>
        </p:txBody>
      </p:sp>
    </p:spTree>
    <p:extLst>
      <p:ext uri="{BB962C8B-B14F-4D97-AF65-F5344CB8AC3E}">
        <p14:creationId xmlns:p14="http://schemas.microsoft.com/office/powerpoint/2010/main" val="3540111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0B328747-08BF-4761-9CCD-38A4B9E96E18}"/>
              </a:ext>
            </a:extLst>
          </p:cNvPr>
          <p:cNvSpPr txBox="1"/>
          <p:nvPr/>
        </p:nvSpPr>
        <p:spPr>
          <a:xfrm>
            <a:off x="2011679" y="280185"/>
            <a:ext cx="5686293"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解释器的下载及安装</a:t>
            </a:r>
          </a:p>
        </p:txBody>
      </p:sp>
      <p:pic>
        <p:nvPicPr>
          <p:cNvPr id="5" name="图片 4" descr="在这里插入图片描述">
            <a:extLst>
              <a:ext uri="{FF2B5EF4-FFF2-40B4-BE49-F238E27FC236}">
                <a16:creationId xmlns:a16="http://schemas.microsoft.com/office/drawing/2014/main" id="{47C7BBF8-E8AC-8579-BD71-CDE214F6961D}"/>
              </a:ext>
            </a:extLst>
          </p:cNvPr>
          <p:cNvPicPr>
            <a:picLocks noChangeAspect="1"/>
          </p:cNvPicPr>
          <p:nvPr/>
        </p:nvPicPr>
        <p:blipFill rotWithShape="1">
          <a:blip r:embed="rId2">
            <a:extLst>
              <a:ext uri="{28A0092B-C50C-407E-A947-70E740481C1C}">
                <a14:useLocalDpi xmlns:a14="http://schemas.microsoft.com/office/drawing/2010/main" val="0"/>
              </a:ext>
            </a:extLst>
          </a:blip>
          <a:srcRect b="43392"/>
          <a:stretch/>
        </p:blipFill>
        <p:spPr bwMode="auto">
          <a:xfrm>
            <a:off x="2095146" y="2854764"/>
            <a:ext cx="8532450" cy="2009553"/>
          </a:xfrm>
          <a:prstGeom prst="rect">
            <a:avLst/>
          </a:prstGeom>
          <a:noFill/>
          <a:ln>
            <a:noFill/>
          </a:ln>
          <a:extLst>
            <a:ext uri="{53640926-AAD7-44D8-BBD7-CCE9431645EC}">
              <a14:shadowObscured xmlns:a14="http://schemas.microsoft.com/office/drawing/2010/main"/>
            </a:ext>
          </a:extLst>
        </p:spPr>
      </p:pic>
      <p:sp>
        <p:nvSpPr>
          <p:cNvPr id="6" name="矩形 1">
            <a:extLst>
              <a:ext uri="{FF2B5EF4-FFF2-40B4-BE49-F238E27FC236}">
                <a16:creationId xmlns:a16="http://schemas.microsoft.com/office/drawing/2014/main" id="{22F1EAF0-CD91-A246-B02C-D7CDCA593F30}"/>
              </a:ext>
            </a:extLst>
          </p:cNvPr>
          <p:cNvSpPr>
            <a:spLocks noChangeArrowheads="1"/>
          </p:cNvSpPr>
          <p:nvPr/>
        </p:nvSpPr>
        <p:spPr bwMode="auto">
          <a:xfrm>
            <a:off x="1174938" y="1344807"/>
            <a:ext cx="10014545" cy="130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安装完成后，在控制台中，输入“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python”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，系统将会显示安装的版本信息，表明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python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安装并配置成功。</a:t>
            </a:r>
          </a:p>
        </p:txBody>
      </p:sp>
      <p:sp>
        <p:nvSpPr>
          <p:cNvPr id="7" name="矩形 6">
            <a:extLst>
              <a:ext uri="{FF2B5EF4-FFF2-40B4-BE49-F238E27FC236}">
                <a16:creationId xmlns:a16="http://schemas.microsoft.com/office/drawing/2014/main" id="{7108FAC0-F215-59B1-F012-04E56B45E5D2}"/>
              </a:ext>
            </a:extLst>
          </p:cNvPr>
          <p:cNvSpPr/>
          <p:nvPr/>
        </p:nvSpPr>
        <p:spPr>
          <a:xfrm>
            <a:off x="3561907" y="3604358"/>
            <a:ext cx="818707" cy="255183"/>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C00000"/>
                </a:solidFill>
              </a:ln>
              <a:noFill/>
            </a:endParaRPr>
          </a:p>
        </p:txBody>
      </p:sp>
      <p:sp>
        <p:nvSpPr>
          <p:cNvPr id="9" name="文本框 8">
            <a:extLst>
              <a:ext uri="{FF2B5EF4-FFF2-40B4-BE49-F238E27FC236}">
                <a16:creationId xmlns:a16="http://schemas.microsoft.com/office/drawing/2014/main" id="{AE10FC3A-11FF-A6EF-9B80-03F9F594104F}"/>
              </a:ext>
            </a:extLst>
          </p:cNvPr>
          <p:cNvSpPr txBox="1"/>
          <p:nvPr/>
        </p:nvSpPr>
        <p:spPr>
          <a:xfrm>
            <a:off x="707105" y="5931484"/>
            <a:ext cx="10627202" cy="400110"/>
          </a:xfrm>
          <a:prstGeom prst="rect">
            <a:avLst/>
          </a:prstGeom>
          <a:noFill/>
        </p:spPr>
        <p:txBody>
          <a:bodyPr wrap="square">
            <a:spAutoFit/>
          </a:bodyPr>
          <a:lstStyle/>
          <a:p>
            <a:r>
              <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如果在安装时忘记了勾选下方的</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”Add Python 3.9 to PATH”</a:t>
            </a:r>
            <a:r>
              <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，用户可以自己配置环境变量</a:t>
            </a:r>
            <a:endPar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71B44F33-EFBA-DD49-571A-288BDFA1C30A}"/>
              </a:ext>
            </a:extLst>
          </p:cNvPr>
          <p:cNvSpPr txBox="1"/>
          <p:nvPr/>
        </p:nvSpPr>
        <p:spPr>
          <a:xfrm>
            <a:off x="513021" y="5426680"/>
            <a:ext cx="6097772" cy="374461"/>
          </a:xfrm>
          <a:prstGeom prst="rect">
            <a:avLst/>
          </a:prstGeom>
          <a:noFill/>
        </p:spPr>
        <p:txBody>
          <a:bodyPr wrap="square">
            <a:spAutoFit/>
          </a:bodyPr>
          <a:lstStyle/>
          <a:p>
            <a:pPr indent="266700" algn="just">
              <a:lnSpc>
                <a:spcPts val="2200"/>
              </a:lnSpc>
            </a:pPr>
            <a:r>
              <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安装完成后，在开始菜单找到</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的</a:t>
            </a:r>
            <a:r>
              <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IDLE</a:t>
            </a:r>
            <a:r>
              <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即可。</a:t>
            </a:r>
          </a:p>
        </p:txBody>
      </p:sp>
    </p:spTree>
    <p:extLst>
      <p:ext uri="{BB962C8B-B14F-4D97-AF65-F5344CB8AC3E}">
        <p14:creationId xmlns:p14="http://schemas.microsoft.com/office/powerpoint/2010/main" val="3564487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923106" y="2165131"/>
            <a:ext cx="8555420" cy="1495097"/>
          </a:xfrm>
          <a:prstGeom prst="rect">
            <a:avLst/>
          </a:prstGeom>
        </p:spPr>
        <p:txBody>
          <a:bodyPr vert="horz" lIns="91440" tIns="45720" rIns="91440" bIns="45720" rtlCol="0" anchor="ctr">
            <a:normAutofit fontScale="325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第一部分 </a:t>
            </a:r>
            <a:r>
              <a:rPr lang="en-US" altLang="zh-CN" sz="17600" b="1" dirty="0">
                <a:solidFill>
                  <a:schemeClr val="bg1"/>
                </a:solidFill>
              </a:rPr>
              <a:t>Python</a:t>
            </a:r>
            <a:r>
              <a:rPr lang="zh-CN" altLang="en-US" sz="17600" b="1" dirty="0">
                <a:solidFill>
                  <a:schemeClr val="bg1"/>
                </a:solidFill>
              </a:rPr>
              <a:t>基础</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283283" y="5007715"/>
            <a:ext cx="2851067"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校园一卡通系统</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系统功能模块设计</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603250" y="5029200"/>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id="{89532A7D-90B8-4619-B4C3-D8717FEF762E}"/>
              </a:ext>
            </a:extLst>
          </p:cNvPr>
          <p:cNvSpPr>
            <a:spLocks noChangeArrowheads="1"/>
          </p:cNvSpPr>
          <p:nvPr/>
        </p:nvSpPr>
        <p:spPr bwMode="auto">
          <a:xfrm>
            <a:off x="8512176" y="5007715"/>
            <a:ext cx="2755900"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系统功能封装</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面向对象实现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系统信息存储</a:t>
            </a:r>
          </a:p>
        </p:txBody>
      </p:sp>
    </p:spTree>
    <p:extLst>
      <p:ext uri="{BB962C8B-B14F-4D97-AF65-F5344CB8AC3E}">
        <p14:creationId xmlns:p14="http://schemas.microsoft.com/office/powerpoint/2010/main" val="822200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CDAF5A-BE1D-43B6-8E9B-F4D9A133BF0E}"/>
              </a:ext>
            </a:extLst>
          </p:cNvPr>
          <p:cNvSpPr txBox="1"/>
          <p:nvPr/>
        </p:nvSpPr>
        <p:spPr>
          <a:xfrm>
            <a:off x="1750386" y="316100"/>
            <a:ext cx="6202767"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PyCharm</a:t>
            </a:r>
            <a:r>
              <a:rPr kumimoji="0" lang="zh-CN" altLang="en-US" sz="3200" dirty="0">
                <a:solidFill>
                  <a:srgbClr val="1353A2"/>
                </a:solidFill>
                <a:latin typeface="微软雅黑" pitchFamily="34" charset="-122"/>
                <a:ea typeface="微软雅黑" pitchFamily="34" charset="-122"/>
              </a:rPr>
              <a:t>的下载和安装</a:t>
            </a:r>
          </a:p>
        </p:txBody>
      </p:sp>
      <p:pic>
        <p:nvPicPr>
          <p:cNvPr id="3" name="Picture 2">
            <a:extLst>
              <a:ext uri="{FF2B5EF4-FFF2-40B4-BE49-F238E27FC236}">
                <a16:creationId xmlns:a16="http://schemas.microsoft.com/office/drawing/2014/main" id="{456708A1-2B06-6769-33FC-77D47E35BA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418" y="4184770"/>
            <a:ext cx="2244182" cy="2244182"/>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83AA7E68-8B80-33EC-8522-2D1EEC3633F8}"/>
              </a:ext>
            </a:extLst>
          </p:cNvPr>
          <p:cNvSpPr txBox="1"/>
          <p:nvPr/>
        </p:nvSpPr>
        <p:spPr>
          <a:xfrm>
            <a:off x="725214" y="1418992"/>
            <a:ext cx="5129047" cy="2571666"/>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访问</a:t>
            </a:r>
            <a:r>
              <a:rPr lang="en-US" altLang="zh-CN" sz="2200" dirty="0">
                <a:solidFill>
                  <a:schemeClr val="bg1">
                    <a:lumMod val="50000"/>
                  </a:schemeClr>
                </a:solidFill>
                <a:latin typeface="微软雅黑" pitchFamily="34" charset="-122"/>
                <a:ea typeface="微软雅黑" pitchFamily="34" charset="-122"/>
              </a:rPr>
              <a:t>PyCharm</a:t>
            </a:r>
            <a:r>
              <a:rPr lang="zh-CN" altLang="zh-CN" sz="2200" dirty="0">
                <a:solidFill>
                  <a:schemeClr val="bg1">
                    <a:lumMod val="50000"/>
                  </a:schemeClr>
                </a:solidFill>
                <a:latin typeface="微软雅黑" pitchFamily="34" charset="-122"/>
                <a:ea typeface="微软雅黑" pitchFamily="34" charset="-122"/>
              </a:rPr>
              <a:t>官网</a:t>
            </a:r>
            <a:endParaRPr lang="en-US" altLang="zh-CN" sz="2200" dirty="0">
              <a:solidFill>
                <a:schemeClr val="bg1">
                  <a:lumMod val="50000"/>
                </a:schemeClr>
              </a:solidFill>
              <a:latin typeface="微软雅黑" pitchFamily="34" charset="-122"/>
              <a:ea typeface="微软雅黑" pitchFamily="34" charset="-122"/>
            </a:endParaRPr>
          </a:p>
          <a:p>
            <a:pPr indent="304800" algn="just">
              <a:lnSpc>
                <a:spcPct val="150000"/>
              </a:lnSpc>
            </a:pPr>
            <a:r>
              <a:rPr lang="en-US" altLang="zh-CN" sz="2200" dirty="0">
                <a:solidFill>
                  <a:srgbClr val="053B91"/>
                </a:solidFill>
                <a:latin typeface="微软雅黑" pitchFamily="34" charset="-122"/>
                <a:ea typeface="微软雅黑" pitchFamily="34" charset="-122"/>
              </a:rPr>
              <a:t>http://www.python.org/download/</a:t>
            </a:r>
          </a:p>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下载</a:t>
            </a:r>
            <a:r>
              <a:rPr lang="en-US" altLang="zh-CN" sz="2200" dirty="0" err="1">
                <a:solidFill>
                  <a:schemeClr val="bg1">
                    <a:lumMod val="50000"/>
                  </a:schemeClr>
                </a:solidFill>
                <a:latin typeface="微软雅黑" pitchFamily="34" charset="-122"/>
                <a:ea typeface="微软雅黑" pitchFamily="34" charset="-122"/>
              </a:rPr>
              <a:t>Pycharm</a:t>
            </a:r>
            <a:r>
              <a:rPr lang="zh-CN" altLang="zh-CN" sz="2200" dirty="0">
                <a:solidFill>
                  <a:schemeClr val="bg1">
                    <a:lumMod val="50000"/>
                  </a:schemeClr>
                </a:solidFill>
                <a:latin typeface="微软雅黑" pitchFamily="34" charset="-122"/>
                <a:ea typeface="微软雅黑" pitchFamily="34" charset="-122"/>
              </a:rPr>
              <a:t>安装文件，下载完成后，双击安装程序，进入安装界面，点击“</a:t>
            </a:r>
            <a:r>
              <a:rPr lang="en-US" altLang="zh-CN" sz="2200" dirty="0">
                <a:solidFill>
                  <a:schemeClr val="bg1">
                    <a:lumMod val="50000"/>
                  </a:schemeClr>
                </a:solidFill>
                <a:latin typeface="微软雅黑" pitchFamily="34" charset="-122"/>
                <a:ea typeface="微软雅黑" pitchFamily="34" charset="-122"/>
              </a:rPr>
              <a:t>Next</a:t>
            </a:r>
            <a:r>
              <a:rPr lang="zh-CN" altLang="zh-CN" sz="2200" dirty="0">
                <a:solidFill>
                  <a:schemeClr val="bg1">
                    <a:lumMod val="50000"/>
                  </a:schemeClr>
                </a:solidFill>
                <a:latin typeface="微软雅黑" pitchFamily="34" charset="-122"/>
                <a:ea typeface="微软雅黑" pitchFamily="34" charset="-122"/>
              </a:rPr>
              <a:t>”按钮开始安装。</a:t>
            </a:r>
          </a:p>
        </p:txBody>
      </p:sp>
      <p:pic>
        <p:nvPicPr>
          <p:cNvPr id="6" name="图片 5">
            <a:extLst>
              <a:ext uri="{FF2B5EF4-FFF2-40B4-BE49-F238E27FC236}">
                <a16:creationId xmlns:a16="http://schemas.microsoft.com/office/drawing/2014/main" id="{23DEF3A7-120D-0A64-5D20-A4E5A62A74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53656" y="1838735"/>
            <a:ext cx="5086902" cy="392993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1AE2F-8CBA-14C3-1D66-F97C3B3006ED}"/>
              </a:ext>
            </a:extLst>
          </p:cNvPr>
          <p:cNvSpPr txBox="1"/>
          <p:nvPr/>
        </p:nvSpPr>
        <p:spPr>
          <a:xfrm>
            <a:off x="1750386" y="316100"/>
            <a:ext cx="6202767"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PyCharm</a:t>
            </a:r>
            <a:r>
              <a:rPr kumimoji="0" lang="zh-CN" altLang="en-US" sz="3200" dirty="0">
                <a:solidFill>
                  <a:srgbClr val="1353A2"/>
                </a:solidFill>
                <a:latin typeface="微软雅黑" pitchFamily="34" charset="-122"/>
                <a:ea typeface="微软雅黑" pitchFamily="34" charset="-122"/>
              </a:rPr>
              <a:t>的下载和安装</a:t>
            </a:r>
          </a:p>
        </p:txBody>
      </p:sp>
      <p:sp>
        <p:nvSpPr>
          <p:cNvPr id="4" name="文本框 3">
            <a:extLst>
              <a:ext uri="{FF2B5EF4-FFF2-40B4-BE49-F238E27FC236}">
                <a16:creationId xmlns:a16="http://schemas.microsoft.com/office/drawing/2014/main" id="{4D5C4DF8-DBF1-9D3F-8DD4-E3FC1C6C05AC}"/>
              </a:ext>
            </a:extLst>
          </p:cNvPr>
          <p:cNvSpPr txBox="1"/>
          <p:nvPr/>
        </p:nvSpPr>
        <p:spPr>
          <a:xfrm>
            <a:off x="1081367" y="2281531"/>
            <a:ext cx="3374885" cy="2063835"/>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进入下一步之后，可以选择默认路径安装，也可以修改安装路径，如图所示。</a:t>
            </a:r>
          </a:p>
        </p:txBody>
      </p:sp>
      <p:pic>
        <p:nvPicPr>
          <p:cNvPr id="5" name="图片 4">
            <a:extLst>
              <a:ext uri="{FF2B5EF4-FFF2-40B4-BE49-F238E27FC236}">
                <a16:creationId xmlns:a16="http://schemas.microsoft.com/office/drawing/2014/main" id="{88043FD8-87A1-2484-136A-E974302431D0}"/>
              </a:ext>
            </a:extLst>
          </p:cNvPr>
          <p:cNvPicPr>
            <a:picLocks noChangeAspect="1"/>
          </p:cNvPicPr>
          <p:nvPr/>
        </p:nvPicPr>
        <p:blipFill rotWithShape="1">
          <a:blip r:embed="rId2">
            <a:extLst>
              <a:ext uri="{28A0092B-C50C-407E-A947-70E740481C1C}">
                <a14:useLocalDpi xmlns:a14="http://schemas.microsoft.com/office/drawing/2010/main" val="0"/>
              </a:ext>
            </a:extLst>
          </a:blip>
          <a:srcRect l="-1" r="1580" b="2746"/>
          <a:stretch/>
        </p:blipFill>
        <p:spPr bwMode="auto">
          <a:xfrm>
            <a:off x="5150836" y="1576478"/>
            <a:ext cx="5487264" cy="424486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951135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CE4D4E-E93C-7B26-CC9E-7B0E31D8144F}"/>
              </a:ext>
            </a:extLst>
          </p:cNvPr>
          <p:cNvSpPr txBox="1"/>
          <p:nvPr/>
        </p:nvSpPr>
        <p:spPr>
          <a:xfrm>
            <a:off x="1750386" y="316100"/>
            <a:ext cx="6202767"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PyCharm</a:t>
            </a:r>
            <a:r>
              <a:rPr kumimoji="0" lang="zh-CN" altLang="en-US" sz="3200" dirty="0">
                <a:solidFill>
                  <a:srgbClr val="1353A2"/>
                </a:solidFill>
                <a:latin typeface="微软雅黑" pitchFamily="34" charset="-122"/>
                <a:ea typeface="微软雅黑" pitchFamily="34" charset="-122"/>
              </a:rPr>
              <a:t>的下载和安装</a:t>
            </a:r>
          </a:p>
        </p:txBody>
      </p:sp>
      <p:sp>
        <p:nvSpPr>
          <p:cNvPr id="4" name="文本框 3">
            <a:extLst>
              <a:ext uri="{FF2B5EF4-FFF2-40B4-BE49-F238E27FC236}">
                <a16:creationId xmlns:a16="http://schemas.microsoft.com/office/drawing/2014/main" id="{AD6BB080-C707-0B99-9789-468091C810B6}"/>
              </a:ext>
            </a:extLst>
          </p:cNvPr>
          <p:cNvSpPr txBox="1"/>
          <p:nvPr/>
        </p:nvSpPr>
        <p:spPr>
          <a:xfrm>
            <a:off x="900697" y="2397082"/>
            <a:ext cx="4342635" cy="2063835"/>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在“</a:t>
            </a:r>
            <a:r>
              <a:rPr lang="en-US" altLang="zh-CN" sz="2200" dirty="0">
                <a:solidFill>
                  <a:schemeClr val="bg1">
                    <a:lumMod val="50000"/>
                  </a:schemeClr>
                </a:solidFill>
                <a:latin typeface="微软雅黑" pitchFamily="34" charset="-122"/>
                <a:ea typeface="微软雅黑" pitchFamily="34" charset="-122"/>
              </a:rPr>
              <a:t>Installation Options</a:t>
            </a:r>
            <a:r>
              <a:rPr lang="zh-CN" altLang="zh-CN" sz="2200" dirty="0">
                <a:solidFill>
                  <a:schemeClr val="bg1">
                    <a:lumMod val="50000"/>
                  </a:schemeClr>
                </a:solidFill>
                <a:latin typeface="微软雅黑" pitchFamily="34" charset="-122"/>
                <a:ea typeface="微软雅黑" pitchFamily="34" charset="-122"/>
              </a:rPr>
              <a:t>”界面中勾选需要的</a:t>
            </a:r>
            <a:r>
              <a:rPr lang="en-US" altLang="zh-CN" sz="2200" dirty="0">
                <a:solidFill>
                  <a:schemeClr val="bg1">
                    <a:lumMod val="50000"/>
                  </a:schemeClr>
                </a:solidFill>
                <a:latin typeface="微软雅黑" pitchFamily="34" charset="-122"/>
                <a:ea typeface="微软雅黑" pitchFamily="34" charset="-122"/>
              </a:rPr>
              <a:t>options</a:t>
            </a:r>
            <a:r>
              <a:rPr lang="zh-CN" altLang="zh-CN" sz="2200" dirty="0">
                <a:solidFill>
                  <a:schemeClr val="bg1">
                    <a:lumMod val="50000"/>
                  </a:schemeClr>
                </a:solidFill>
                <a:latin typeface="微软雅黑" pitchFamily="34" charset="-122"/>
                <a:ea typeface="微软雅黑" pitchFamily="34" charset="-122"/>
              </a:rPr>
              <a:t>选项，点击“</a:t>
            </a:r>
            <a:r>
              <a:rPr lang="en-US" altLang="zh-CN" sz="2200" dirty="0">
                <a:solidFill>
                  <a:schemeClr val="bg1">
                    <a:lumMod val="50000"/>
                  </a:schemeClr>
                </a:solidFill>
                <a:latin typeface="微软雅黑" pitchFamily="34" charset="-122"/>
                <a:ea typeface="微软雅黑" pitchFamily="34" charset="-122"/>
              </a:rPr>
              <a:t>Next</a:t>
            </a:r>
            <a:r>
              <a:rPr lang="zh-CN" altLang="zh-CN" sz="2200" dirty="0">
                <a:solidFill>
                  <a:schemeClr val="bg1">
                    <a:lumMod val="50000"/>
                  </a:schemeClr>
                </a:solidFill>
                <a:latin typeface="微软雅黑" pitchFamily="34" charset="-122"/>
                <a:ea typeface="微软雅黑" pitchFamily="34" charset="-122"/>
              </a:rPr>
              <a:t>”按钮，进入下一步，如图所示。</a:t>
            </a:r>
            <a:endParaRPr lang="zh-CN" altLang="en-US" sz="2200" dirty="0">
              <a:solidFill>
                <a:schemeClr val="bg1">
                  <a:lumMod val="50000"/>
                </a:schemeClr>
              </a:solidFill>
              <a:latin typeface="微软雅黑" pitchFamily="34" charset="-122"/>
              <a:ea typeface="微软雅黑" pitchFamily="34" charset="-122"/>
            </a:endParaRPr>
          </a:p>
        </p:txBody>
      </p:sp>
      <p:pic>
        <p:nvPicPr>
          <p:cNvPr id="6" name="图片 1">
            <a:extLst>
              <a:ext uri="{FF2B5EF4-FFF2-40B4-BE49-F238E27FC236}">
                <a16:creationId xmlns:a16="http://schemas.microsoft.com/office/drawing/2014/main" id="{400AD55B-9629-2759-5040-EA2887ABF0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8439" y="1629851"/>
            <a:ext cx="5510462" cy="425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5569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6202767"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PyCharm</a:t>
            </a:r>
            <a:r>
              <a:rPr kumimoji="0" lang="zh-CN" altLang="en-US" sz="3200" dirty="0">
                <a:solidFill>
                  <a:srgbClr val="1353A2"/>
                </a:solidFill>
                <a:latin typeface="微软雅黑" pitchFamily="34" charset="-122"/>
                <a:ea typeface="微软雅黑" pitchFamily="34" charset="-122"/>
              </a:rPr>
              <a:t>的下载和安装</a:t>
            </a:r>
          </a:p>
        </p:txBody>
      </p:sp>
      <p:sp>
        <p:nvSpPr>
          <p:cNvPr id="3" name="Rectangle 2">
            <a:extLst>
              <a:ext uri="{FF2B5EF4-FFF2-40B4-BE49-F238E27FC236}">
                <a16:creationId xmlns:a16="http://schemas.microsoft.com/office/drawing/2014/main" id="{677704F1-2675-D953-2E45-F94FCCC2FEAF}"/>
              </a:ext>
            </a:extLst>
          </p:cNvPr>
          <p:cNvSpPr>
            <a:spLocks noChangeArrowheads="1"/>
          </p:cNvSpPr>
          <p:nvPr/>
        </p:nvSpPr>
        <p:spPr bwMode="auto">
          <a:xfrm>
            <a:off x="1891862" y="27642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3" name="图片 27">
            <a:extLst>
              <a:ext uri="{FF2B5EF4-FFF2-40B4-BE49-F238E27FC236}">
                <a16:creationId xmlns:a16="http://schemas.microsoft.com/office/drawing/2014/main" id="{32F2DEA5-0361-F2BB-3159-57F9820E5D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2700" y="1766681"/>
            <a:ext cx="5230550" cy="40417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2845D7AE-C3B8-134F-5FB1-ABC73221D7CC}"/>
              </a:ext>
            </a:extLst>
          </p:cNvPr>
          <p:cNvSpPr txBox="1"/>
          <p:nvPr/>
        </p:nvSpPr>
        <p:spPr>
          <a:xfrm>
            <a:off x="1171804" y="2764221"/>
            <a:ext cx="3504971" cy="1048172"/>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点击“</a:t>
            </a:r>
            <a:r>
              <a:rPr lang="en-US" altLang="zh-CN" sz="2200" dirty="0">
                <a:solidFill>
                  <a:schemeClr val="bg1">
                    <a:lumMod val="50000"/>
                  </a:schemeClr>
                </a:solidFill>
                <a:latin typeface="微软雅黑" pitchFamily="34" charset="-122"/>
                <a:ea typeface="微软雅黑" pitchFamily="34" charset="-122"/>
              </a:rPr>
              <a:t>Install</a:t>
            </a:r>
            <a:r>
              <a:rPr lang="zh-CN" altLang="zh-CN" sz="2200" dirty="0">
                <a:solidFill>
                  <a:schemeClr val="bg1">
                    <a:lumMod val="50000"/>
                  </a:schemeClr>
                </a:solidFill>
                <a:latin typeface="微软雅黑" pitchFamily="34" charset="-122"/>
                <a:ea typeface="微软雅黑" pitchFamily="34" charset="-122"/>
              </a:rPr>
              <a:t>”按钮，</a:t>
            </a:r>
            <a:endParaRPr lang="en-US" altLang="zh-CN" sz="2200" dirty="0">
              <a:solidFill>
                <a:schemeClr val="bg1">
                  <a:lumMod val="50000"/>
                </a:schemeClr>
              </a:solidFill>
              <a:latin typeface="微软雅黑" pitchFamily="34" charset="-122"/>
              <a:ea typeface="微软雅黑" pitchFamily="34" charset="-122"/>
            </a:endParaRPr>
          </a:p>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完成安装，如图所示</a:t>
            </a:r>
            <a:r>
              <a:rPr lang="zh-CN" altLang="en-US" sz="2200" dirty="0">
                <a:solidFill>
                  <a:schemeClr val="bg1">
                    <a:lumMod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260139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6202767"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PyCharm</a:t>
            </a:r>
            <a:r>
              <a:rPr kumimoji="0" lang="zh-CN" altLang="en-US" sz="3200" dirty="0">
                <a:solidFill>
                  <a:srgbClr val="1353A2"/>
                </a:solidFill>
                <a:latin typeface="微软雅黑" pitchFamily="34" charset="-122"/>
                <a:ea typeface="微软雅黑" pitchFamily="34" charset="-122"/>
              </a:rPr>
              <a:t>的下载和安装</a:t>
            </a:r>
          </a:p>
        </p:txBody>
      </p:sp>
      <p:sp>
        <p:nvSpPr>
          <p:cNvPr id="4" name="文本框 3">
            <a:extLst>
              <a:ext uri="{FF2B5EF4-FFF2-40B4-BE49-F238E27FC236}">
                <a16:creationId xmlns:a16="http://schemas.microsoft.com/office/drawing/2014/main" id="{454E786E-6D3A-7154-A923-F19E303613DB}"/>
              </a:ext>
            </a:extLst>
          </p:cNvPr>
          <p:cNvSpPr txBox="1"/>
          <p:nvPr/>
        </p:nvSpPr>
        <p:spPr>
          <a:xfrm>
            <a:off x="824696" y="1476859"/>
            <a:ext cx="6094070" cy="430887"/>
          </a:xfrm>
          <a:prstGeom prst="rect">
            <a:avLst/>
          </a:prstGeom>
          <a:noFill/>
        </p:spPr>
        <p:txBody>
          <a:bodyPr wrap="square">
            <a:spAutoFit/>
          </a:bodyPr>
          <a:lstStyle/>
          <a:p>
            <a:r>
              <a:rPr lang="zh-CN" altLang="zh-CN" sz="2200" dirty="0">
                <a:solidFill>
                  <a:schemeClr val="bg1">
                    <a:lumMod val="50000"/>
                  </a:schemeClr>
                </a:solidFill>
                <a:latin typeface="微软雅黑" pitchFamily="34" charset="-122"/>
                <a:ea typeface="微软雅黑" pitchFamily="34" charset="-122"/>
              </a:rPr>
              <a:t>最终点击“</a:t>
            </a:r>
            <a:r>
              <a:rPr lang="en-US" altLang="zh-CN" sz="2200" dirty="0">
                <a:solidFill>
                  <a:schemeClr val="bg1">
                    <a:lumMod val="50000"/>
                  </a:schemeClr>
                </a:solidFill>
                <a:latin typeface="微软雅黑" pitchFamily="34" charset="-122"/>
                <a:ea typeface="微软雅黑" pitchFamily="34" charset="-122"/>
              </a:rPr>
              <a:t>Finish</a:t>
            </a:r>
            <a:r>
              <a:rPr lang="zh-CN" altLang="zh-CN" sz="2200" dirty="0">
                <a:solidFill>
                  <a:schemeClr val="bg1">
                    <a:lumMod val="50000"/>
                  </a:schemeClr>
                </a:solidFill>
                <a:latin typeface="微软雅黑" pitchFamily="34" charset="-122"/>
                <a:ea typeface="微软雅黑" pitchFamily="34" charset="-122"/>
              </a:rPr>
              <a:t>”按钮完成安装后，如图所示。</a:t>
            </a:r>
            <a:endParaRPr lang="zh-CN" altLang="en-US" sz="2200" dirty="0">
              <a:solidFill>
                <a:schemeClr val="bg1">
                  <a:lumMod val="50000"/>
                </a:schemeClr>
              </a:solidFill>
              <a:latin typeface="微软雅黑" pitchFamily="34" charset="-122"/>
              <a:ea typeface="微软雅黑" pitchFamily="34" charset="-122"/>
            </a:endParaRPr>
          </a:p>
        </p:txBody>
      </p:sp>
      <p:pic>
        <p:nvPicPr>
          <p:cNvPr id="5" name="图片 4">
            <a:extLst>
              <a:ext uri="{FF2B5EF4-FFF2-40B4-BE49-F238E27FC236}">
                <a16:creationId xmlns:a16="http://schemas.microsoft.com/office/drawing/2014/main" id="{D10855B1-F9B1-9362-D064-D236C591D4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2047" y="2076471"/>
            <a:ext cx="5188705" cy="3877098"/>
          </a:xfrm>
          <a:prstGeom prst="rect">
            <a:avLst/>
          </a:prstGeom>
          <a:noFill/>
          <a:ln>
            <a:noFill/>
          </a:ln>
        </p:spPr>
      </p:pic>
      <p:sp>
        <p:nvSpPr>
          <p:cNvPr id="7" name="文本框 6">
            <a:extLst>
              <a:ext uri="{FF2B5EF4-FFF2-40B4-BE49-F238E27FC236}">
                <a16:creationId xmlns:a16="http://schemas.microsoft.com/office/drawing/2014/main" id="{709C02B3-8E96-63D7-AD04-4C261E64F95B}"/>
              </a:ext>
            </a:extLst>
          </p:cNvPr>
          <p:cNvSpPr txBox="1"/>
          <p:nvPr/>
        </p:nvSpPr>
        <p:spPr>
          <a:xfrm>
            <a:off x="7224773" y="2887235"/>
            <a:ext cx="3608407" cy="2063835"/>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完成</a:t>
            </a:r>
            <a:r>
              <a:rPr lang="en-US" altLang="zh-CN" sz="2200" dirty="0">
                <a:solidFill>
                  <a:schemeClr val="bg1">
                    <a:lumMod val="50000"/>
                  </a:schemeClr>
                </a:solidFill>
                <a:latin typeface="微软雅黑" pitchFamily="34" charset="-122"/>
                <a:ea typeface="微软雅黑" pitchFamily="34" charset="-122"/>
              </a:rPr>
              <a:t>PyCharm</a:t>
            </a:r>
            <a:r>
              <a:rPr lang="zh-CN" altLang="zh-CN" sz="2200" dirty="0">
                <a:solidFill>
                  <a:schemeClr val="bg1">
                    <a:lumMod val="50000"/>
                  </a:schemeClr>
                </a:solidFill>
                <a:latin typeface="微软雅黑" pitchFamily="34" charset="-122"/>
                <a:ea typeface="微软雅黑" pitchFamily="34" charset="-122"/>
              </a:rPr>
              <a:t>的安装后，可以在开始菜单，或桌面快捷方式打开并使用</a:t>
            </a:r>
            <a:r>
              <a:rPr lang="en-US" altLang="zh-CN" sz="2200" dirty="0">
                <a:solidFill>
                  <a:schemeClr val="bg1">
                    <a:lumMod val="50000"/>
                  </a:schemeClr>
                </a:solidFill>
                <a:latin typeface="微软雅黑" pitchFamily="34" charset="-122"/>
                <a:ea typeface="微软雅黑" pitchFamily="34" charset="-122"/>
              </a:rPr>
              <a:t>PyCharm</a:t>
            </a:r>
            <a:r>
              <a:rPr lang="zh-CN" altLang="zh-CN" sz="2200" dirty="0">
                <a:solidFill>
                  <a:schemeClr val="bg1">
                    <a:lumMod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120035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729640" y="1310421"/>
            <a:ext cx="7324596" cy="581057"/>
          </a:xfrm>
          <a:prstGeom prst="rect">
            <a:avLst/>
          </a:prstGeom>
          <a:noFill/>
        </p:spPr>
        <p:txBody>
          <a:bodyPr wrap="square">
            <a:spAutoFit/>
          </a:bodyPr>
          <a:lstStyle/>
          <a:p>
            <a:pPr lvl="0" algn="just">
              <a:lnSpc>
                <a:spcPct val="150000"/>
              </a:lnSpc>
            </a:pPr>
            <a:r>
              <a:rPr lang="en-US" altLang="zh-CN" sz="2400" dirty="0">
                <a:solidFill>
                  <a:srgbClr val="053B91"/>
                </a:solidFill>
                <a:latin typeface="微软雅黑" pitchFamily="34" charset="-122"/>
                <a:ea typeface="微软雅黑" pitchFamily="34" charset="-122"/>
              </a:rPr>
              <a:t>1</a:t>
            </a:r>
            <a:r>
              <a:rPr lang="zh-CN" altLang="en-US"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在命令行窗口中输出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pic>
        <p:nvPicPr>
          <p:cNvPr id="5" name="图片 4">
            <a:extLst>
              <a:ext uri="{FF2B5EF4-FFF2-40B4-BE49-F238E27FC236}">
                <a16:creationId xmlns:a16="http://schemas.microsoft.com/office/drawing/2014/main" id="{C9E3D878-D5F1-FC4C-87D5-5761431F0895}"/>
              </a:ext>
            </a:extLst>
          </p:cNvPr>
          <p:cNvPicPr>
            <a:picLocks noChangeAspect="1"/>
          </p:cNvPicPr>
          <p:nvPr/>
        </p:nvPicPr>
        <p:blipFill rotWithShape="1">
          <a:blip r:embed="rId2"/>
          <a:srcRect r="756" b="8739"/>
          <a:stretch/>
        </p:blipFill>
        <p:spPr bwMode="auto">
          <a:xfrm>
            <a:off x="1128521" y="3429000"/>
            <a:ext cx="6015229" cy="2131005"/>
          </a:xfrm>
          <a:prstGeom prst="rect">
            <a:avLst/>
          </a:prstGeom>
          <a:ln w="9525" cap="flat" cmpd="sng" algn="ctr">
            <a:solidFill>
              <a:sysClr val="window" lastClr="FFFFFF">
                <a:lumMod val="50000"/>
              </a:sys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6" name="文本框 5">
            <a:extLst>
              <a:ext uri="{FF2B5EF4-FFF2-40B4-BE49-F238E27FC236}">
                <a16:creationId xmlns:a16="http://schemas.microsoft.com/office/drawing/2014/main" id="{E320E996-6E8E-CF14-200F-FEC1C2D87551}"/>
              </a:ext>
            </a:extLst>
          </p:cNvPr>
          <p:cNvSpPr txBox="1"/>
          <p:nvPr/>
        </p:nvSpPr>
        <p:spPr>
          <a:xfrm>
            <a:off x="977290" y="2060965"/>
            <a:ext cx="9454020" cy="1048172"/>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在命令行窗口中输入</a:t>
            </a:r>
            <a:r>
              <a:rPr lang="en-US" altLang="zh-CN" sz="2200" dirty="0">
                <a:solidFill>
                  <a:schemeClr val="bg1">
                    <a:lumMod val="50000"/>
                  </a:schemeClr>
                </a:solidFill>
                <a:latin typeface="微软雅黑" pitchFamily="34" charset="-122"/>
                <a:ea typeface="微软雅黑" pitchFamily="34" charset="-122"/>
              </a:rPr>
              <a:t>python</a:t>
            </a:r>
            <a:r>
              <a:rPr lang="zh-CN" altLang="zh-CN" sz="2200" dirty="0">
                <a:solidFill>
                  <a:schemeClr val="bg1">
                    <a:lumMod val="50000"/>
                  </a:schemeClr>
                </a:solidFill>
                <a:latin typeface="微软雅黑" pitchFamily="34" charset="-122"/>
                <a:ea typeface="微软雅黑" pitchFamily="34" charset="-122"/>
              </a:rPr>
              <a:t>语句：</a:t>
            </a:r>
            <a:r>
              <a:rPr lang="en-US" altLang="zh-CN" sz="2200" dirty="0">
                <a:solidFill>
                  <a:schemeClr val="bg1">
                    <a:lumMod val="50000"/>
                  </a:schemeClr>
                </a:solidFill>
                <a:latin typeface="微软雅黑" pitchFamily="34" charset="-122"/>
                <a:ea typeface="微软雅黑" pitchFamily="34" charset="-122"/>
              </a:rPr>
              <a:t>print(“</a:t>
            </a:r>
            <a:r>
              <a:rPr lang="zh-CN" altLang="zh-CN" sz="2200" dirty="0">
                <a:solidFill>
                  <a:schemeClr val="bg1">
                    <a:lumMod val="50000"/>
                  </a:schemeClr>
                </a:solidFill>
                <a:latin typeface="微软雅黑" pitchFamily="34" charset="-122"/>
                <a:ea typeface="微软雅黑" pitchFamily="34" charset="-122"/>
              </a:rPr>
              <a:t>人生苦短，我用</a:t>
            </a:r>
            <a:r>
              <a:rPr lang="en-US" altLang="zh-CN" sz="2200" dirty="0">
                <a:solidFill>
                  <a:schemeClr val="bg1">
                    <a:lumMod val="50000"/>
                  </a:schemeClr>
                </a:solidFill>
                <a:latin typeface="微软雅黑" pitchFamily="34" charset="-122"/>
                <a:ea typeface="微软雅黑" pitchFamily="34" charset="-122"/>
              </a:rPr>
              <a:t>Python!”)</a:t>
            </a:r>
            <a:r>
              <a:rPr lang="zh-CN" altLang="zh-CN" sz="2200" dirty="0">
                <a:solidFill>
                  <a:schemeClr val="bg1">
                    <a:lumMod val="50000"/>
                  </a:schemeClr>
                </a:solidFill>
                <a:latin typeface="微软雅黑" pitchFamily="34" charset="-122"/>
                <a:ea typeface="微软雅黑" pitchFamily="34" charset="-122"/>
              </a:rPr>
              <a:t>，按回车按钮得到运行结果如下：</a:t>
            </a:r>
          </a:p>
        </p:txBody>
      </p:sp>
      <p:sp>
        <p:nvSpPr>
          <p:cNvPr id="8" name="文本框 7">
            <a:extLst>
              <a:ext uri="{FF2B5EF4-FFF2-40B4-BE49-F238E27FC236}">
                <a16:creationId xmlns:a16="http://schemas.microsoft.com/office/drawing/2014/main" id="{4BFB75E8-E6FC-B2DF-7575-F689C364651D}"/>
              </a:ext>
            </a:extLst>
          </p:cNvPr>
          <p:cNvSpPr txBox="1"/>
          <p:nvPr/>
        </p:nvSpPr>
        <p:spPr>
          <a:xfrm>
            <a:off x="7524751" y="2954753"/>
            <a:ext cx="3405679" cy="3079497"/>
          </a:xfrm>
          <a:prstGeom prst="rect">
            <a:avLst/>
          </a:prstGeom>
          <a:noFill/>
        </p:spPr>
        <p:txBody>
          <a:bodyPr wrap="square">
            <a:spAutoFit/>
          </a:bodyPr>
          <a:lstStyle/>
          <a:p>
            <a:pPr indent="306070" algn="just">
              <a:lnSpc>
                <a:spcPct val="150000"/>
              </a:lnSpc>
            </a:pPr>
            <a:r>
              <a:rPr lang="zh-CN" altLang="zh-CN" sz="2200" b="1" dirty="0">
                <a:solidFill>
                  <a:srgbClr val="053B91"/>
                </a:solidFill>
                <a:latin typeface="微软雅黑" pitchFamily="34" charset="-122"/>
                <a:ea typeface="微软雅黑" pitchFamily="34" charset="-122"/>
              </a:rPr>
              <a:t>注意：</a:t>
            </a:r>
            <a:r>
              <a:rPr lang="zh-CN" altLang="zh-CN" sz="2200" dirty="0">
                <a:solidFill>
                  <a:schemeClr val="bg1">
                    <a:lumMod val="50000"/>
                  </a:schemeClr>
                </a:solidFill>
                <a:latin typeface="微软雅黑" pitchFamily="34" charset="-122"/>
                <a:ea typeface="微软雅黑" pitchFamily="34" charset="-122"/>
              </a:rPr>
              <a:t>不要在语句前加多余的空格，</a:t>
            </a:r>
            <a:r>
              <a:rPr lang="en-US" altLang="zh-CN" sz="2200" dirty="0">
                <a:solidFill>
                  <a:schemeClr val="bg1">
                    <a:lumMod val="50000"/>
                  </a:schemeClr>
                </a:solidFill>
                <a:latin typeface="微软雅黑" pitchFamily="34" charset="-122"/>
                <a:ea typeface="微软雅黑" pitchFamily="34" charset="-122"/>
              </a:rPr>
              <a:t>Python</a:t>
            </a:r>
            <a:r>
              <a:rPr lang="zh-CN" altLang="zh-CN" sz="2200" dirty="0">
                <a:solidFill>
                  <a:schemeClr val="bg1">
                    <a:lumMod val="50000"/>
                  </a:schemeClr>
                </a:solidFill>
                <a:latin typeface="微软雅黑" pitchFamily="34" charset="-122"/>
                <a:ea typeface="微软雅黑" pitchFamily="34" charset="-122"/>
              </a:rPr>
              <a:t>有严格的缩进规则，通过缩进表示代码块，在不必要的时候不能随便加空格，否则程序会提示语法错误。</a:t>
            </a:r>
          </a:p>
        </p:txBody>
      </p:sp>
    </p:spTree>
    <p:extLst>
      <p:ext uri="{BB962C8B-B14F-4D97-AF65-F5344CB8AC3E}">
        <p14:creationId xmlns:p14="http://schemas.microsoft.com/office/powerpoint/2010/main" val="3331965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1005211" y="1398103"/>
            <a:ext cx="6698295"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2</a:t>
            </a:r>
            <a:r>
              <a:rPr lang="zh-CN" altLang="en-US"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IDLE</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sp>
        <p:nvSpPr>
          <p:cNvPr id="5" name="文本框 4">
            <a:extLst>
              <a:ext uri="{FF2B5EF4-FFF2-40B4-BE49-F238E27FC236}">
                <a16:creationId xmlns:a16="http://schemas.microsoft.com/office/drawing/2014/main" id="{CF4EE1F2-214B-3F63-BC2C-12C01E33D0BF}"/>
              </a:ext>
            </a:extLst>
          </p:cNvPr>
          <p:cNvSpPr txBox="1"/>
          <p:nvPr/>
        </p:nvSpPr>
        <p:spPr>
          <a:xfrm>
            <a:off x="1217144" y="2097000"/>
            <a:ext cx="9757711" cy="2663999"/>
          </a:xfrm>
          <a:prstGeom prst="rect">
            <a:avLst/>
          </a:prstGeom>
          <a:noFill/>
        </p:spPr>
        <p:txBody>
          <a:bodyPr wrap="square">
            <a:spAutoFit/>
          </a:bodyPr>
          <a:lstStyle/>
          <a:p>
            <a:pPr indent="304800" algn="just">
              <a:lnSpc>
                <a:spcPct val="150000"/>
              </a:lnSpc>
            </a:pPr>
            <a:r>
              <a:rPr lang="zh-CN" altLang="zh-CN" sz="2400" dirty="0">
                <a:solidFill>
                  <a:schemeClr val="bg1">
                    <a:lumMod val="50000"/>
                  </a:schemeClr>
                </a:solidFill>
                <a:latin typeface="微软雅黑" pitchFamily="34" charset="-122"/>
                <a:ea typeface="微软雅黑" pitchFamily="34" charset="-122"/>
              </a:rPr>
              <a:t>在</a:t>
            </a:r>
            <a:r>
              <a:rPr lang="en-US" altLang="zh-CN" sz="2400" dirty="0">
                <a:solidFill>
                  <a:schemeClr val="bg1">
                    <a:lumMod val="50000"/>
                  </a:schemeClr>
                </a:solidFill>
                <a:latin typeface="微软雅黑" pitchFamily="34" charset="-122"/>
                <a:ea typeface="微软雅黑" pitchFamily="34" charset="-122"/>
              </a:rPr>
              <a:t>Python</a:t>
            </a:r>
            <a:r>
              <a:rPr lang="zh-CN" altLang="zh-CN" sz="2400" dirty="0">
                <a:solidFill>
                  <a:schemeClr val="bg1">
                    <a:lumMod val="50000"/>
                  </a:schemeClr>
                </a:solidFill>
                <a:latin typeface="微软雅黑" pitchFamily="34" charset="-122"/>
                <a:ea typeface="微软雅黑" pitchFamily="34" charset="-122"/>
              </a:rPr>
              <a:t>集成开发环境中，有两种方式可以运行</a:t>
            </a:r>
            <a:r>
              <a:rPr lang="en-US" altLang="zh-CN" sz="2400" dirty="0">
                <a:solidFill>
                  <a:schemeClr val="bg1">
                    <a:lumMod val="50000"/>
                  </a:schemeClr>
                </a:solidFill>
                <a:latin typeface="微软雅黑" pitchFamily="34" charset="-122"/>
                <a:ea typeface="微软雅黑" pitchFamily="34" charset="-122"/>
              </a:rPr>
              <a:t>Python</a:t>
            </a:r>
            <a:r>
              <a:rPr lang="zh-CN" altLang="zh-CN" sz="2400" dirty="0">
                <a:solidFill>
                  <a:schemeClr val="bg1">
                    <a:lumMod val="50000"/>
                  </a:schemeClr>
                </a:solidFill>
                <a:latin typeface="微软雅黑" pitchFamily="34" charset="-122"/>
                <a:ea typeface="微软雅黑" pitchFamily="34" charset="-122"/>
              </a:rPr>
              <a:t>程序代码，一是交互式、二是文件式。</a:t>
            </a:r>
          </a:p>
          <a:p>
            <a:pPr indent="306070" algn="just">
              <a:lnSpc>
                <a:spcPct val="150000"/>
              </a:lnSpc>
            </a:pPr>
            <a:r>
              <a:rPr lang="zh-CN" altLang="zh-CN" sz="2200" b="1" dirty="0">
                <a:solidFill>
                  <a:schemeClr val="bg1">
                    <a:lumMod val="50000"/>
                  </a:schemeClr>
                </a:solidFill>
                <a:latin typeface="微软雅黑" pitchFamily="34" charset="-122"/>
                <a:ea typeface="微软雅黑" pitchFamily="34" charset="-122"/>
              </a:rPr>
              <a:t>交互式：</a:t>
            </a:r>
            <a:r>
              <a:rPr lang="zh-CN" altLang="zh-CN" sz="2200" dirty="0">
                <a:solidFill>
                  <a:schemeClr val="bg1">
                    <a:lumMod val="50000"/>
                  </a:schemeClr>
                </a:solidFill>
                <a:latin typeface="微软雅黑" pitchFamily="34" charset="-122"/>
                <a:ea typeface="微软雅黑" pitchFamily="34" charset="-122"/>
              </a:rPr>
              <a:t>交互式是指</a:t>
            </a:r>
            <a:r>
              <a:rPr lang="en-US" altLang="zh-CN" sz="2200" dirty="0">
                <a:solidFill>
                  <a:schemeClr val="bg1">
                    <a:lumMod val="50000"/>
                  </a:schemeClr>
                </a:solidFill>
                <a:latin typeface="微软雅黑" pitchFamily="34" charset="-122"/>
                <a:ea typeface="微软雅黑" pitchFamily="34" charset="-122"/>
              </a:rPr>
              <a:t>Python</a:t>
            </a:r>
            <a:r>
              <a:rPr lang="zh-CN" altLang="zh-CN" sz="2200" dirty="0">
                <a:solidFill>
                  <a:schemeClr val="bg1">
                    <a:lumMod val="50000"/>
                  </a:schemeClr>
                </a:solidFill>
                <a:latin typeface="微软雅黑" pitchFamily="34" charset="-122"/>
                <a:ea typeface="微软雅黑" pitchFamily="34" charset="-122"/>
              </a:rPr>
              <a:t>解释器逐行接收</a:t>
            </a:r>
            <a:r>
              <a:rPr lang="en-US" altLang="zh-CN" sz="2200" dirty="0">
                <a:solidFill>
                  <a:schemeClr val="bg1">
                    <a:lumMod val="50000"/>
                  </a:schemeClr>
                </a:solidFill>
                <a:latin typeface="微软雅黑" pitchFamily="34" charset="-122"/>
                <a:ea typeface="微软雅黑" pitchFamily="34" charset="-122"/>
              </a:rPr>
              <a:t>Python</a:t>
            </a:r>
            <a:r>
              <a:rPr lang="zh-CN" altLang="zh-CN" sz="2200" dirty="0">
                <a:solidFill>
                  <a:schemeClr val="bg1">
                    <a:lumMod val="50000"/>
                  </a:schemeClr>
                </a:solidFill>
                <a:latin typeface="微软雅黑" pitchFamily="34" charset="-122"/>
                <a:ea typeface="微软雅黑" pitchFamily="34" charset="-122"/>
              </a:rPr>
              <a:t>代码并即时响应。在“开始”菜单中找到“</a:t>
            </a:r>
            <a:r>
              <a:rPr lang="en-US" altLang="zh-CN" sz="2200" dirty="0">
                <a:solidFill>
                  <a:schemeClr val="bg1">
                    <a:lumMod val="50000"/>
                  </a:schemeClr>
                </a:solidFill>
                <a:latin typeface="微软雅黑" pitchFamily="34" charset="-122"/>
                <a:ea typeface="微软雅黑" pitchFamily="34" charset="-122"/>
              </a:rPr>
              <a:t>Python3.9</a:t>
            </a:r>
            <a:r>
              <a:rPr lang="zh-CN" altLang="zh-CN" sz="2200" dirty="0">
                <a:solidFill>
                  <a:schemeClr val="bg1">
                    <a:lumMod val="50000"/>
                  </a:schemeClr>
                </a:solidFill>
                <a:latin typeface="微软雅黑" pitchFamily="34" charset="-122"/>
                <a:ea typeface="微软雅黑" pitchFamily="34" charset="-122"/>
              </a:rPr>
              <a:t>”菜单目录并展开，如图</a:t>
            </a:r>
            <a:r>
              <a:rPr lang="en-US" altLang="zh-CN" sz="2200" dirty="0">
                <a:solidFill>
                  <a:schemeClr val="bg1">
                    <a:lumMod val="50000"/>
                  </a:schemeClr>
                </a:solidFill>
                <a:latin typeface="微软雅黑" pitchFamily="34" charset="-122"/>
                <a:ea typeface="微软雅黑" pitchFamily="34" charset="-122"/>
              </a:rPr>
              <a:t>1-2</a:t>
            </a:r>
            <a:r>
              <a:rPr lang="zh-CN" altLang="zh-CN" sz="2200" dirty="0">
                <a:solidFill>
                  <a:schemeClr val="bg1">
                    <a:lumMod val="50000"/>
                  </a:schemeClr>
                </a:solidFill>
                <a:latin typeface="微软雅黑" pitchFamily="34" charset="-122"/>
                <a:ea typeface="微软雅黑" pitchFamily="34" charset="-122"/>
              </a:rPr>
              <a:t>所示，选择</a:t>
            </a:r>
            <a:r>
              <a:rPr lang="en-US" altLang="zh-CN" sz="2200" dirty="0">
                <a:solidFill>
                  <a:schemeClr val="bg1">
                    <a:lumMod val="50000"/>
                  </a:schemeClr>
                </a:solidFill>
                <a:latin typeface="微软雅黑" pitchFamily="34" charset="-122"/>
                <a:ea typeface="微软雅黑" pitchFamily="34" charset="-122"/>
              </a:rPr>
              <a:t>IDLE</a:t>
            </a:r>
            <a:r>
              <a:rPr lang="zh-CN" altLang="zh-CN" sz="2200" dirty="0">
                <a:solidFill>
                  <a:schemeClr val="bg1">
                    <a:lumMod val="50000"/>
                  </a:schemeClr>
                </a:solidFill>
                <a:latin typeface="微软雅黑" pitchFamily="34" charset="-122"/>
                <a:ea typeface="微软雅黑" pitchFamily="34" charset="-122"/>
              </a:rPr>
              <a:t>（</a:t>
            </a:r>
            <a:r>
              <a:rPr lang="en-US" altLang="zh-CN" sz="2200" dirty="0">
                <a:solidFill>
                  <a:schemeClr val="bg1">
                    <a:lumMod val="50000"/>
                  </a:schemeClr>
                </a:solidFill>
                <a:latin typeface="微软雅黑" pitchFamily="34" charset="-122"/>
                <a:ea typeface="微软雅黑" pitchFamily="34" charset="-122"/>
              </a:rPr>
              <a:t>Python 3.9 64-bit</a:t>
            </a:r>
            <a:r>
              <a:rPr lang="zh-CN" altLang="zh-CN" sz="2200" dirty="0">
                <a:solidFill>
                  <a:schemeClr val="bg1">
                    <a:lumMod val="50000"/>
                  </a:schemeClr>
                </a:solidFill>
                <a:latin typeface="微软雅黑" pitchFamily="34" charset="-122"/>
                <a:ea typeface="微软雅黑" pitchFamily="34" charset="-122"/>
              </a:rPr>
              <a:t>）选项，启动</a:t>
            </a:r>
            <a:r>
              <a:rPr lang="en-US" altLang="zh-CN" sz="2200" dirty="0">
                <a:solidFill>
                  <a:schemeClr val="bg1">
                    <a:lumMod val="50000"/>
                  </a:schemeClr>
                </a:solidFill>
                <a:latin typeface="微软雅黑" pitchFamily="34" charset="-122"/>
                <a:ea typeface="微软雅黑" pitchFamily="34" charset="-122"/>
              </a:rPr>
              <a:t>IDLE</a:t>
            </a:r>
            <a:r>
              <a:rPr lang="zh-CN" altLang="zh-CN" sz="2200" dirty="0">
                <a:solidFill>
                  <a:schemeClr val="bg1">
                    <a:lumMod val="50000"/>
                  </a:schemeClr>
                </a:solidFill>
                <a:latin typeface="微软雅黑" pitchFamily="34" charset="-122"/>
                <a:ea typeface="微软雅黑" pitchFamily="34" charset="-122"/>
              </a:rPr>
              <a:t>。</a:t>
            </a:r>
          </a:p>
        </p:txBody>
      </p:sp>
      <p:sp>
        <p:nvSpPr>
          <p:cNvPr id="7" name="文本框 6">
            <a:extLst>
              <a:ext uri="{FF2B5EF4-FFF2-40B4-BE49-F238E27FC236}">
                <a16:creationId xmlns:a16="http://schemas.microsoft.com/office/drawing/2014/main" id="{9A07D127-C5B8-0812-FE93-B9FAD094B6D8}"/>
              </a:ext>
            </a:extLst>
          </p:cNvPr>
          <p:cNvSpPr txBox="1"/>
          <p:nvPr/>
        </p:nvSpPr>
        <p:spPr>
          <a:xfrm>
            <a:off x="1214925" y="4878839"/>
            <a:ext cx="9652936" cy="1556003"/>
          </a:xfrm>
          <a:prstGeom prst="rect">
            <a:avLst/>
          </a:prstGeom>
          <a:noFill/>
        </p:spPr>
        <p:txBody>
          <a:bodyPr wrap="square">
            <a:spAutoFit/>
          </a:bodyPr>
          <a:lstStyle/>
          <a:p>
            <a:pPr indent="306070" algn="just">
              <a:lnSpc>
                <a:spcPct val="150000"/>
              </a:lnSpc>
            </a:pPr>
            <a:r>
              <a:rPr lang="zh-CN" altLang="zh-CN" sz="2200" b="1" dirty="0">
                <a:solidFill>
                  <a:schemeClr val="bg1">
                    <a:lumMod val="50000"/>
                  </a:schemeClr>
                </a:solidFill>
                <a:latin typeface="微软雅黑" pitchFamily="34" charset="-122"/>
                <a:ea typeface="微软雅黑" pitchFamily="34" charset="-122"/>
              </a:rPr>
              <a:t>文件式：</a:t>
            </a:r>
            <a:r>
              <a:rPr lang="zh-CN" altLang="zh-CN" sz="2200" dirty="0">
                <a:solidFill>
                  <a:schemeClr val="bg1">
                    <a:lumMod val="50000"/>
                  </a:schemeClr>
                </a:solidFill>
                <a:latin typeface="微软雅黑" pitchFamily="34" charset="-122"/>
                <a:ea typeface="微软雅黑" pitchFamily="34" charset="-122"/>
              </a:rPr>
              <a:t>文件式是将整个程序以文件形式保存在磁盘上，在程序执行时逐行读取文件内容进行指令执行，这种方式适用于需要长时间运行或批量处理等场景。</a:t>
            </a:r>
          </a:p>
        </p:txBody>
      </p:sp>
    </p:spTree>
    <p:extLst>
      <p:ext uri="{BB962C8B-B14F-4D97-AF65-F5344CB8AC3E}">
        <p14:creationId xmlns:p14="http://schemas.microsoft.com/office/powerpoint/2010/main" val="954135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3" name="文本框 2">
            <a:extLst>
              <a:ext uri="{FF2B5EF4-FFF2-40B4-BE49-F238E27FC236}">
                <a16:creationId xmlns:a16="http://schemas.microsoft.com/office/drawing/2014/main" id="{5DE5198D-9243-D652-C42B-6FD9B2299842}"/>
              </a:ext>
            </a:extLst>
          </p:cNvPr>
          <p:cNvSpPr txBox="1"/>
          <p:nvPr/>
        </p:nvSpPr>
        <p:spPr>
          <a:xfrm>
            <a:off x="1052120" y="1339793"/>
            <a:ext cx="2179595" cy="662554"/>
          </a:xfrm>
          <a:prstGeom prst="rect">
            <a:avLst/>
          </a:prstGeom>
          <a:noFill/>
        </p:spPr>
        <p:txBody>
          <a:bodyPr wrap="square">
            <a:spAutoFit/>
          </a:bodyPr>
          <a:lstStyle/>
          <a:p>
            <a:pPr indent="306070" algn="just">
              <a:lnSpc>
                <a:spcPct val="150000"/>
              </a:lnSpc>
            </a:pPr>
            <a:r>
              <a:rPr lang="zh-CN" altLang="zh-CN" sz="2800" b="1" dirty="0">
                <a:solidFill>
                  <a:schemeClr val="bg1">
                    <a:lumMod val="50000"/>
                  </a:schemeClr>
                </a:solidFill>
                <a:latin typeface="微软雅黑" pitchFamily="34" charset="-122"/>
                <a:ea typeface="微软雅黑" pitchFamily="34" charset="-122"/>
              </a:rPr>
              <a:t>交互式：</a:t>
            </a:r>
            <a:endParaRPr lang="zh-CN" altLang="zh-CN" sz="2800" dirty="0">
              <a:solidFill>
                <a:schemeClr val="bg1">
                  <a:lumMod val="50000"/>
                </a:schemeClr>
              </a:solidFill>
              <a:latin typeface="微软雅黑" pitchFamily="34" charset="-122"/>
              <a:ea typeface="微软雅黑" pitchFamily="34" charset="-122"/>
            </a:endParaRPr>
          </a:p>
        </p:txBody>
      </p:sp>
      <p:sp>
        <p:nvSpPr>
          <p:cNvPr id="5" name="文本框 4">
            <a:extLst>
              <a:ext uri="{FF2B5EF4-FFF2-40B4-BE49-F238E27FC236}">
                <a16:creationId xmlns:a16="http://schemas.microsoft.com/office/drawing/2014/main" id="{26AE9388-C1AA-0D1D-28B0-020A12614B93}"/>
              </a:ext>
            </a:extLst>
          </p:cNvPr>
          <p:cNvSpPr txBox="1"/>
          <p:nvPr/>
        </p:nvSpPr>
        <p:spPr>
          <a:xfrm>
            <a:off x="839177" y="2347226"/>
            <a:ext cx="3181677" cy="3079497"/>
          </a:xfrm>
          <a:prstGeom prst="rect">
            <a:avLst/>
          </a:prstGeom>
          <a:noFill/>
        </p:spPr>
        <p:txBody>
          <a:bodyPr wrap="square">
            <a:spAutoFit/>
          </a:bodyPr>
          <a:lstStyle/>
          <a:p>
            <a:pPr indent="304800" algn="just">
              <a:lnSpc>
                <a:spcPct val="150000"/>
              </a:lnSpc>
            </a:pPr>
            <a:r>
              <a:rPr lang="zh-CN" altLang="zh-CN" sz="2200" dirty="0">
                <a:solidFill>
                  <a:schemeClr val="bg1">
                    <a:lumMod val="50000"/>
                  </a:schemeClr>
                </a:solidFill>
                <a:latin typeface="微软雅黑" pitchFamily="34" charset="-122"/>
                <a:ea typeface="微软雅黑" pitchFamily="34" charset="-122"/>
              </a:rPr>
              <a:t>启动</a:t>
            </a:r>
            <a:r>
              <a:rPr lang="en-US" altLang="zh-CN" sz="2200" dirty="0">
                <a:solidFill>
                  <a:schemeClr val="bg1">
                    <a:lumMod val="50000"/>
                  </a:schemeClr>
                </a:solidFill>
                <a:latin typeface="微软雅黑" pitchFamily="34" charset="-122"/>
                <a:ea typeface="微软雅黑" pitchFamily="34" charset="-122"/>
              </a:rPr>
              <a:t>IDLE</a:t>
            </a:r>
            <a:r>
              <a:rPr lang="zh-CN" altLang="zh-CN" sz="2200" dirty="0">
                <a:solidFill>
                  <a:schemeClr val="bg1">
                    <a:lumMod val="50000"/>
                  </a:schemeClr>
                </a:solidFill>
                <a:latin typeface="微软雅黑" pitchFamily="34" charset="-122"/>
                <a:ea typeface="微软雅黑" pitchFamily="34" charset="-122"/>
              </a:rPr>
              <a:t>后在“</a:t>
            </a:r>
            <a:r>
              <a:rPr lang="en-US" altLang="zh-CN" sz="2200" dirty="0">
                <a:solidFill>
                  <a:schemeClr val="bg1">
                    <a:lumMod val="50000"/>
                  </a:schemeClr>
                </a:solidFill>
                <a:latin typeface="微软雅黑" pitchFamily="34" charset="-122"/>
                <a:ea typeface="微软雅黑" pitchFamily="34" charset="-122"/>
              </a:rPr>
              <a:t>&gt;&gt;&gt;</a:t>
            </a:r>
            <a:r>
              <a:rPr lang="zh-CN" altLang="zh-CN" sz="2200" dirty="0">
                <a:solidFill>
                  <a:schemeClr val="bg1">
                    <a:lumMod val="50000"/>
                  </a:schemeClr>
                </a:solidFill>
                <a:latin typeface="微软雅黑" pitchFamily="34" charset="-122"/>
                <a:ea typeface="微软雅黑" pitchFamily="34" charset="-122"/>
              </a:rPr>
              <a:t>”提示符后输入代码：</a:t>
            </a:r>
            <a:r>
              <a:rPr lang="en-US" altLang="zh-CN" sz="2200" dirty="0">
                <a:solidFill>
                  <a:schemeClr val="bg1">
                    <a:lumMod val="50000"/>
                  </a:schemeClr>
                </a:solidFill>
                <a:latin typeface="微软雅黑" pitchFamily="34" charset="-122"/>
                <a:ea typeface="微软雅黑" pitchFamily="34" charset="-122"/>
              </a:rPr>
              <a:t>print(“</a:t>
            </a:r>
            <a:r>
              <a:rPr lang="zh-CN" altLang="zh-CN" sz="2200" dirty="0">
                <a:solidFill>
                  <a:schemeClr val="bg1">
                    <a:lumMod val="50000"/>
                  </a:schemeClr>
                </a:solidFill>
                <a:latin typeface="微软雅黑" pitchFamily="34" charset="-122"/>
                <a:ea typeface="微软雅黑" pitchFamily="34" charset="-122"/>
              </a:rPr>
              <a:t>人生苦短，我用</a:t>
            </a:r>
            <a:r>
              <a:rPr lang="en-US" altLang="zh-CN" sz="2200" dirty="0">
                <a:solidFill>
                  <a:schemeClr val="bg1">
                    <a:lumMod val="50000"/>
                  </a:schemeClr>
                </a:solidFill>
                <a:latin typeface="微软雅黑" pitchFamily="34" charset="-122"/>
                <a:ea typeface="微软雅黑" pitchFamily="34" charset="-122"/>
              </a:rPr>
              <a:t>Python!”)</a:t>
            </a:r>
            <a:r>
              <a:rPr lang="zh-CN" altLang="zh-CN" sz="2200" dirty="0">
                <a:solidFill>
                  <a:schemeClr val="bg1">
                    <a:lumMod val="50000"/>
                  </a:schemeClr>
                </a:solidFill>
                <a:latin typeface="微软雅黑" pitchFamily="34" charset="-122"/>
                <a:ea typeface="微软雅黑" pitchFamily="34" charset="-122"/>
              </a:rPr>
              <a:t>，按回车键后出现运行结果，效果如图所示。</a:t>
            </a:r>
          </a:p>
        </p:txBody>
      </p:sp>
      <p:pic>
        <p:nvPicPr>
          <p:cNvPr id="6" name="图片 5">
            <a:extLst>
              <a:ext uri="{FF2B5EF4-FFF2-40B4-BE49-F238E27FC236}">
                <a16:creationId xmlns:a16="http://schemas.microsoft.com/office/drawing/2014/main" id="{362EDA3E-4316-B581-21F2-0F9B2B741542}"/>
              </a:ext>
            </a:extLst>
          </p:cNvPr>
          <p:cNvPicPr>
            <a:picLocks noChangeAspect="1"/>
          </p:cNvPicPr>
          <p:nvPr/>
        </p:nvPicPr>
        <p:blipFill rotWithShape="1">
          <a:blip r:embed="rId2"/>
          <a:srcRect l="389" t="811" r="620" b="1372"/>
          <a:stretch/>
        </p:blipFill>
        <p:spPr bwMode="auto">
          <a:xfrm>
            <a:off x="4432449" y="2424613"/>
            <a:ext cx="6673702" cy="3156884"/>
          </a:xfrm>
          <a:prstGeom prst="rect">
            <a:avLst/>
          </a:prstGeom>
          <a:ln w="9525" cap="flat" cmpd="sng" algn="ctr">
            <a:solidFill>
              <a:sysClr val="window" lastClr="FFFFFF">
                <a:lumMod val="50000"/>
              </a:sysClr>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044468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3" name="文本框 2">
            <a:extLst>
              <a:ext uri="{FF2B5EF4-FFF2-40B4-BE49-F238E27FC236}">
                <a16:creationId xmlns:a16="http://schemas.microsoft.com/office/drawing/2014/main" id="{5DE5198D-9243-D652-C42B-6FD9B2299842}"/>
              </a:ext>
            </a:extLst>
          </p:cNvPr>
          <p:cNvSpPr txBox="1"/>
          <p:nvPr/>
        </p:nvSpPr>
        <p:spPr>
          <a:xfrm>
            <a:off x="1052120" y="1339793"/>
            <a:ext cx="2179595" cy="662554"/>
          </a:xfrm>
          <a:prstGeom prst="rect">
            <a:avLst/>
          </a:prstGeom>
          <a:noFill/>
        </p:spPr>
        <p:txBody>
          <a:bodyPr wrap="square">
            <a:spAutoFit/>
          </a:bodyPr>
          <a:lstStyle/>
          <a:p>
            <a:pPr indent="306070" algn="just">
              <a:lnSpc>
                <a:spcPct val="150000"/>
              </a:lnSpc>
            </a:pPr>
            <a:r>
              <a:rPr lang="zh-CN" altLang="en-US" sz="2800" b="1" dirty="0">
                <a:solidFill>
                  <a:schemeClr val="bg1">
                    <a:lumMod val="50000"/>
                  </a:schemeClr>
                </a:solidFill>
                <a:latin typeface="微软雅黑" pitchFamily="34" charset="-122"/>
                <a:ea typeface="微软雅黑" pitchFamily="34" charset="-122"/>
              </a:rPr>
              <a:t>文件</a:t>
            </a:r>
            <a:r>
              <a:rPr lang="zh-CN" altLang="zh-CN" sz="2800" b="1" dirty="0">
                <a:solidFill>
                  <a:schemeClr val="bg1">
                    <a:lumMod val="50000"/>
                  </a:schemeClr>
                </a:solidFill>
                <a:latin typeface="微软雅黑" pitchFamily="34" charset="-122"/>
                <a:ea typeface="微软雅黑" pitchFamily="34" charset="-122"/>
              </a:rPr>
              <a:t>式：</a:t>
            </a:r>
            <a:endParaRPr lang="zh-CN" altLang="zh-CN" sz="2800" dirty="0">
              <a:solidFill>
                <a:schemeClr val="bg1">
                  <a:lumMod val="50000"/>
                </a:schemeClr>
              </a:solidFill>
              <a:latin typeface="微软雅黑" pitchFamily="34" charset="-122"/>
              <a:ea typeface="微软雅黑" pitchFamily="34" charset="-122"/>
            </a:endParaRPr>
          </a:p>
        </p:txBody>
      </p:sp>
      <p:sp>
        <p:nvSpPr>
          <p:cNvPr id="5" name="文本框 4">
            <a:extLst>
              <a:ext uri="{FF2B5EF4-FFF2-40B4-BE49-F238E27FC236}">
                <a16:creationId xmlns:a16="http://schemas.microsoft.com/office/drawing/2014/main" id="{26AE9388-C1AA-0D1D-28B0-020A12614B93}"/>
              </a:ext>
            </a:extLst>
          </p:cNvPr>
          <p:cNvSpPr txBox="1"/>
          <p:nvPr/>
        </p:nvSpPr>
        <p:spPr>
          <a:xfrm>
            <a:off x="864230" y="2283988"/>
            <a:ext cx="3895661" cy="2571666"/>
          </a:xfrm>
          <a:prstGeom prst="rect">
            <a:avLst/>
          </a:prstGeom>
          <a:noFill/>
        </p:spPr>
        <p:txBody>
          <a:bodyPr wrap="square">
            <a:spAutoFit/>
          </a:bodyPr>
          <a:lstStyle/>
          <a:p>
            <a:pPr indent="304800" algn="just">
              <a:lnSpc>
                <a:spcPct val="150000"/>
              </a:lnSpc>
            </a:pPr>
            <a:r>
              <a:rPr lang="zh-CN" altLang="en-US" sz="2200" dirty="0">
                <a:solidFill>
                  <a:schemeClr val="bg1">
                    <a:lumMod val="50000"/>
                  </a:schemeClr>
                </a:solidFill>
                <a:latin typeface="微软雅黑" pitchFamily="34" charset="-122"/>
                <a:ea typeface="微软雅黑" pitchFamily="34" charset="-122"/>
              </a:rPr>
              <a:t>在</a:t>
            </a:r>
            <a:r>
              <a:rPr lang="en-US" altLang="zh-CN" sz="2200" dirty="0">
                <a:solidFill>
                  <a:schemeClr val="bg1">
                    <a:lumMod val="50000"/>
                  </a:schemeClr>
                </a:solidFill>
                <a:latin typeface="微软雅黑" pitchFamily="34" charset="-122"/>
                <a:ea typeface="微软雅黑" pitchFamily="34" charset="-122"/>
              </a:rPr>
              <a:t>IDLE</a:t>
            </a:r>
            <a:r>
              <a:rPr lang="zh-CN" altLang="en-US" sz="2200" dirty="0">
                <a:solidFill>
                  <a:schemeClr val="bg1">
                    <a:lumMod val="50000"/>
                  </a:schemeClr>
                </a:solidFill>
                <a:latin typeface="微软雅黑" pitchFamily="34" charset="-122"/>
                <a:ea typeface="微软雅黑" pitchFamily="34" charset="-122"/>
              </a:rPr>
              <a:t>菜单栏中打开“</a:t>
            </a:r>
            <a:r>
              <a:rPr lang="en-US" altLang="zh-CN" sz="2200" dirty="0">
                <a:solidFill>
                  <a:schemeClr val="bg1">
                    <a:lumMod val="50000"/>
                  </a:schemeClr>
                </a:solidFill>
                <a:latin typeface="微软雅黑" pitchFamily="34" charset="-122"/>
                <a:ea typeface="微软雅黑" pitchFamily="34" charset="-122"/>
              </a:rPr>
              <a:t>File”</a:t>
            </a:r>
            <a:r>
              <a:rPr lang="zh-CN" altLang="en-US" sz="2200" dirty="0">
                <a:solidFill>
                  <a:schemeClr val="bg1">
                    <a:lumMod val="50000"/>
                  </a:schemeClr>
                </a:solidFill>
                <a:latin typeface="微软雅黑" pitchFamily="34" charset="-122"/>
                <a:ea typeface="微软雅黑" pitchFamily="34" charset="-122"/>
              </a:rPr>
              <a:t>，选择“</a:t>
            </a:r>
            <a:r>
              <a:rPr lang="en-US" altLang="zh-CN" sz="2200" dirty="0">
                <a:solidFill>
                  <a:schemeClr val="bg1">
                    <a:lumMod val="50000"/>
                  </a:schemeClr>
                </a:solidFill>
                <a:latin typeface="微软雅黑" pitchFamily="34" charset="-122"/>
                <a:ea typeface="微软雅黑" pitchFamily="34" charset="-122"/>
              </a:rPr>
              <a:t>New File”</a:t>
            </a:r>
            <a:r>
              <a:rPr lang="zh-CN" altLang="en-US" sz="2200" dirty="0">
                <a:solidFill>
                  <a:schemeClr val="bg1">
                    <a:lumMod val="50000"/>
                  </a:schemeClr>
                </a:solidFill>
                <a:latin typeface="微软雅黑" pitchFamily="34" charset="-122"/>
                <a:ea typeface="微软雅黑" pitchFamily="34" charset="-122"/>
              </a:rPr>
              <a:t>，创建一个新文件，在文件编辑窗口中，输入之前代码，如图所示。</a:t>
            </a:r>
            <a:endParaRPr lang="zh-CN" altLang="zh-CN" sz="2200" dirty="0">
              <a:solidFill>
                <a:schemeClr val="bg1">
                  <a:lumMod val="50000"/>
                </a:schemeClr>
              </a:solidFill>
              <a:latin typeface="微软雅黑" pitchFamily="34" charset="-122"/>
              <a:ea typeface="微软雅黑" pitchFamily="34" charset="-122"/>
            </a:endParaRPr>
          </a:p>
        </p:txBody>
      </p:sp>
      <p:pic>
        <p:nvPicPr>
          <p:cNvPr id="4" name="图片 3">
            <a:extLst>
              <a:ext uri="{FF2B5EF4-FFF2-40B4-BE49-F238E27FC236}">
                <a16:creationId xmlns:a16="http://schemas.microsoft.com/office/drawing/2014/main" id="{C887305B-245D-9308-67C8-4042D50B7D66}"/>
              </a:ext>
            </a:extLst>
          </p:cNvPr>
          <p:cNvPicPr>
            <a:picLocks noChangeAspect="1"/>
          </p:cNvPicPr>
          <p:nvPr/>
        </p:nvPicPr>
        <p:blipFill>
          <a:blip r:embed="rId2"/>
          <a:stretch>
            <a:fillRect/>
          </a:stretch>
        </p:blipFill>
        <p:spPr>
          <a:xfrm>
            <a:off x="5052622" y="2283988"/>
            <a:ext cx="6405163" cy="3030538"/>
          </a:xfrm>
          <a:prstGeom prst="rect">
            <a:avLst/>
          </a:prstGeom>
        </p:spPr>
      </p:pic>
    </p:spTree>
    <p:extLst>
      <p:ext uri="{BB962C8B-B14F-4D97-AF65-F5344CB8AC3E}">
        <p14:creationId xmlns:p14="http://schemas.microsoft.com/office/powerpoint/2010/main" val="1036093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3" name="文本框 2">
            <a:extLst>
              <a:ext uri="{FF2B5EF4-FFF2-40B4-BE49-F238E27FC236}">
                <a16:creationId xmlns:a16="http://schemas.microsoft.com/office/drawing/2014/main" id="{34A11953-570B-5CF1-DFB3-C71D3EA468D5}"/>
              </a:ext>
            </a:extLst>
          </p:cNvPr>
          <p:cNvSpPr txBox="1"/>
          <p:nvPr/>
        </p:nvSpPr>
        <p:spPr>
          <a:xfrm>
            <a:off x="826651" y="2255009"/>
            <a:ext cx="3620089" cy="2571666"/>
          </a:xfrm>
          <a:prstGeom prst="rect">
            <a:avLst/>
          </a:prstGeom>
          <a:noFill/>
        </p:spPr>
        <p:txBody>
          <a:bodyPr wrap="square">
            <a:spAutoFit/>
          </a:bodyPr>
          <a:lstStyle/>
          <a:p>
            <a:pPr indent="304800" algn="just">
              <a:lnSpc>
                <a:spcPct val="150000"/>
              </a:lnSpc>
            </a:pPr>
            <a:r>
              <a:rPr lang="zh-CN" altLang="en-US" sz="2200" dirty="0">
                <a:solidFill>
                  <a:schemeClr val="bg1">
                    <a:lumMod val="50000"/>
                  </a:schemeClr>
                </a:solidFill>
                <a:latin typeface="微软雅黑" pitchFamily="34" charset="-122"/>
                <a:ea typeface="微软雅黑" pitchFamily="34" charset="-122"/>
              </a:rPr>
              <a:t>打开</a:t>
            </a:r>
            <a:r>
              <a:rPr lang="en-US" altLang="zh-CN" sz="2200" dirty="0">
                <a:solidFill>
                  <a:schemeClr val="bg1">
                    <a:lumMod val="50000"/>
                  </a:schemeClr>
                </a:solidFill>
                <a:latin typeface="微软雅黑" pitchFamily="34" charset="-122"/>
                <a:ea typeface="微软雅黑" pitchFamily="34" charset="-122"/>
              </a:rPr>
              <a:t>File</a:t>
            </a:r>
            <a:r>
              <a:rPr lang="zh-CN" altLang="en-US" sz="2200" dirty="0">
                <a:solidFill>
                  <a:schemeClr val="bg1">
                    <a:lumMod val="50000"/>
                  </a:schemeClr>
                </a:solidFill>
                <a:latin typeface="微软雅黑" pitchFamily="34" charset="-122"/>
                <a:ea typeface="微软雅黑" pitchFamily="34" charset="-122"/>
              </a:rPr>
              <a:t>菜单，选择保存命令，将代码以文件形式保存，命名为“</a:t>
            </a:r>
            <a:r>
              <a:rPr lang="en-US" altLang="zh-CN" sz="2200" dirty="0">
                <a:solidFill>
                  <a:schemeClr val="bg1">
                    <a:lumMod val="50000"/>
                  </a:schemeClr>
                </a:solidFill>
                <a:latin typeface="微软雅黑" pitchFamily="34" charset="-122"/>
                <a:ea typeface="微软雅黑" pitchFamily="34" charset="-122"/>
              </a:rPr>
              <a:t>hello.py”</a:t>
            </a:r>
            <a:r>
              <a:rPr lang="zh-CN" altLang="en-US" sz="2200" dirty="0">
                <a:solidFill>
                  <a:schemeClr val="bg1">
                    <a:lumMod val="50000"/>
                  </a:schemeClr>
                </a:solidFill>
                <a:latin typeface="微软雅黑" pitchFamily="34" charset="-122"/>
                <a:ea typeface="微软雅黑" pitchFamily="34" charset="-122"/>
              </a:rPr>
              <a:t>，如图所示，此文件为</a:t>
            </a:r>
            <a:r>
              <a:rPr lang="en-US" altLang="zh-CN" sz="2200" dirty="0">
                <a:solidFill>
                  <a:schemeClr val="bg1">
                    <a:lumMod val="50000"/>
                  </a:schemeClr>
                </a:solidFill>
                <a:latin typeface="微软雅黑" pitchFamily="34" charset="-122"/>
                <a:ea typeface="微软雅黑" pitchFamily="34" charset="-122"/>
              </a:rPr>
              <a:t>Python</a:t>
            </a:r>
            <a:r>
              <a:rPr lang="zh-CN" altLang="en-US" sz="2200" dirty="0">
                <a:solidFill>
                  <a:schemeClr val="bg1">
                    <a:lumMod val="50000"/>
                  </a:schemeClr>
                </a:solidFill>
                <a:latin typeface="微软雅黑" pitchFamily="34" charset="-122"/>
                <a:ea typeface="微软雅黑" pitchFamily="34" charset="-122"/>
              </a:rPr>
              <a:t>语言的脚本文件。</a:t>
            </a:r>
            <a:endParaRPr lang="zh-CN" altLang="zh-CN" sz="2200" dirty="0">
              <a:solidFill>
                <a:schemeClr val="bg1">
                  <a:lumMod val="50000"/>
                </a:schemeClr>
              </a:solidFill>
              <a:latin typeface="微软雅黑" pitchFamily="34" charset="-122"/>
              <a:ea typeface="微软雅黑" pitchFamily="34" charset="-122"/>
            </a:endParaRPr>
          </a:p>
        </p:txBody>
      </p:sp>
      <p:sp>
        <p:nvSpPr>
          <p:cNvPr id="4" name="文本框 3">
            <a:extLst>
              <a:ext uri="{FF2B5EF4-FFF2-40B4-BE49-F238E27FC236}">
                <a16:creationId xmlns:a16="http://schemas.microsoft.com/office/drawing/2014/main" id="{37EC9E27-F98A-DE25-67F3-1647BABB37BB}"/>
              </a:ext>
            </a:extLst>
          </p:cNvPr>
          <p:cNvSpPr txBox="1"/>
          <p:nvPr/>
        </p:nvSpPr>
        <p:spPr>
          <a:xfrm>
            <a:off x="1052120" y="1339793"/>
            <a:ext cx="2179595" cy="662554"/>
          </a:xfrm>
          <a:prstGeom prst="rect">
            <a:avLst/>
          </a:prstGeom>
          <a:noFill/>
        </p:spPr>
        <p:txBody>
          <a:bodyPr wrap="square">
            <a:spAutoFit/>
          </a:bodyPr>
          <a:lstStyle/>
          <a:p>
            <a:pPr indent="306070" algn="just">
              <a:lnSpc>
                <a:spcPct val="150000"/>
              </a:lnSpc>
            </a:pPr>
            <a:r>
              <a:rPr lang="zh-CN" altLang="en-US" sz="2800" b="1" dirty="0">
                <a:solidFill>
                  <a:schemeClr val="bg1">
                    <a:lumMod val="50000"/>
                  </a:schemeClr>
                </a:solidFill>
                <a:latin typeface="微软雅黑" pitchFamily="34" charset="-122"/>
                <a:ea typeface="微软雅黑" pitchFamily="34" charset="-122"/>
              </a:rPr>
              <a:t>文件</a:t>
            </a:r>
            <a:r>
              <a:rPr lang="zh-CN" altLang="zh-CN" sz="2800" b="1" dirty="0">
                <a:solidFill>
                  <a:schemeClr val="bg1">
                    <a:lumMod val="50000"/>
                  </a:schemeClr>
                </a:solidFill>
                <a:latin typeface="微软雅黑" pitchFamily="34" charset="-122"/>
                <a:ea typeface="微软雅黑" pitchFamily="34" charset="-122"/>
              </a:rPr>
              <a:t>式：</a:t>
            </a:r>
            <a:endParaRPr lang="zh-CN" altLang="zh-CN" sz="2800" dirty="0">
              <a:solidFill>
                <a:schemeClr val="bg1">
                  <a:lumMod val="50000"/>
                </a:schemeClr>
              </a:solidFill>
              <a:latin typeface="微软雅黑" pitchFamily="34" charset="-122"/>
              <a:ea typeface="微软雅黑" pitchFamily="34" charset="-122"/>
            </a:endParaRPr>
          </a:p>
        </p:txBody>
      </p:sp>
      <p:pic>
        <p:nvPicPr>
          <p:cNvPr id="5" name="图片 4">
            <a:extLst>
              <a:ext uri="{FF2B5EF4-FFF2-40B4-BE49-F238E27FC236}">
                <a16:creationId xmlns:a16="http://schemas.microsoft.com/office/drawing/2014/main" id="{C10E0100-4C66-6933-D153-2FE99201B1B8}"/>
              </a:ext>
            </a:extLst>
          </p:cNvPr>
          <p:cNvPicPr>
            <a:picLocks noChangeAspect="1"/>
          </p:cNvPicPr>
          <p:nvPr/>
        </p:nvPicPr>
        <p:blipFill rotWithShape="1">
          <a:blip r:embed="rId2"/>
          <a:srcRect l="755" t="1271" r="788" b="1431"/>
          <a:stretch/>
        </p:blipFill>
        <p:spPr bwMode="auto">
          <a:xfrm>
            <a:off x="4841172" y="2255009"/>
            <a:ext cx="6445954" cy="3020737"/>
          </a:xfrm>
          <a:prstGeom prst="rect">
            <a:avLst/>
          </a:prstGeom>
          <a:ln>
            <a:solidFill>
              <a:schemeClr val="bg1">
                <a:lumMod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56700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923106" y="2069881"/>
            <a:ext cx="8555420" cy="1495097"/>
          </a:xfrm>
          <a:prstGeom prst="rect">
            <a:avLst/>
          </a:prstGeom>
        </p:spPr>
        <p:txBody>
          <a:bodyPr vert="horz" lIns="91440" tIns="45720" rIns="91440" bIns="45720" rtlCol="0" anchor="ctr">
            <a:normAutofit fontScale="250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任务一	 </a:t>
            </a:r>
            <a:r>
              <a:rPr lang="en-US" altLang="zh-CN" sz="17600" b="1" dirty="0">
                <a:solidFill>
                  <a:schemeClr val="bg1"/>
                </a:solidFill>
              </a:rPr>
              <a:t>Python</a:t>
            </a:r>
            <a:r>
              <a:rPr lang="zh-CN" altLang="en-US" sz="17600" b="1" dirty="0">
                <a:solidFill>
                  <a:schemeClr val="bg1"/>
                </a:solidFill>
              </a:rPr>
              <a:t>开发环境搭建</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086433" y="5201934"/>
            <a:ext cx="3143167"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Python</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语言概述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000"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Python</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应用领域</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55625" y="5038725"/>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id="{89532A7D-90B8-4619-B4C3-D8717FEF762E}"/>
              </a:ext>
            </a:extLst>
          </p:cNvPr>
          <p:cNvSpPr>
            <a:spLocks noChangeArrowheads="1"/>
          </p:cNvSpPr>
          <p:nvPr/>
        </p:nvSpPr>
        <p:spPr bwMode="auto">
          <a:xfrm>
            <a:off x="8426450" y="5162256"/>
            <a:ext cx="3309921"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Python</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发展史</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Python</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开发环境的配置</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851684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3" name="文本框 2">
            <a:extLst>
              <a:ext uri="{FF2B5EF4-FFF2-40B4-BE49-F238E27FC236}">
                <a16:creationId xmlns:a16="http://schemas.microsoft.com/office/drawing/2014/main" id="{34A11953-570B-5CF1-DFB3-C71D3EA468D5}"/>
              </a:ext>
            </a:extLst>
          </p:cNvPr>
          <p:cNvSpPr txBox="1"/>
          <p:nvPr/>
        </p:nvSpPr>
        <p:spPr>
          <a:xfrm>
            <a:off x="826651" y="2255009"/>
            <a:ext cx="3620089" cy="1048172"/>
          </a:xfrm>
          <a:prstGeom prst="rect">
            <a:avLst/>
          </a:prstGeom>
          <a:noFill/>
        </p:spPr>
        <p:txBody>
          <a:bodyPr wrap="square">
            <a:spAutoFit/>
          </a:bodyPr>
          <a:lstStyle/>
          <a:p>
            <a:pPr indent="304800" algn="just">
              <a:lnSpc>
                <a:spcPct val="150000"/>
              </a:lnSpc>
            </a:pPr>
            <a:r>
              <a:rPr lang="zh-CN" altLang="en-US" sz="2200" dirty="0">
                <a:solidFill>
                  <a:schemeClr val="bg1">
                    <a:lumMod val="50000"/>
                  </a:schemeClr>
                </a:solidFill>
                <a:latin typeface="微软雅黑" pitchFamily="34" charset="-122"/>
                <a:ea typeface="微软雅黑" pitchFamily="34" charset="-122"/>
              </a:rPr>
              <a:t>执行结果将显示在</a:t>
            </a:r>
            <a:r>
              <a:rPr lang="en-US" altLang="zh-CN" sz="2200" dirty="0">
                <a:solidFill>
                  <a:schemeClr val="bg1">
                    <a:lumMod val="50000"/>
                  </a:schemeClr>
                </a:solidFill>
                <a:latin typeface="微软雅黑" pitchFamily="34" charset="-122"/>
                <a:ea typeface="微软雅黑" pitchFamily="34" charset="-122"/>
              </a:rPr>
              <a:t>IDLE</a:t>
            </a:r>
            <a:r>
              <a:rPr lang="zh-CN" altLang="en-US" sz="2200" dirty="0">
                <a:solidFill>
                  <a:schemeClr val="bg1">
                    <a:lumMod val="50000"/>
                  </a:schemeClr>
                </a:solidFill>
                <a:latin typeface="微软雅黑" pitchFamily="34" charset="-122"/>
                <a:ea typeface="微软雅黑" pitchFamily="34" charset="-122"/>
              </a:rPr>
              <a:t>界面中，如图所示。</a:t>
            </a:r>
            <a:endParaRPr lang="zh-CN" altLang="zh-CN" sz="2200" dirty="0">
              <a:solidFill>
                <a:schemeClr val="bg1">
                  <a:lumMod val="50000"/>
                </a:schemeClr>
              </a:solidFill>
              <a:latin typeface="微软雅黑" pitchFamily="34" charset="-122"/>
              <a:ea typeface="微软雅黑" pitchFamily="34" charset="-122"/>
            </a:endParaRPr>
          </a:p>
        </p:txBody>
      </p:sp>
      <p:sp>
        <p:nvSpPr>
          <p:cNvPr id="4" name="文本框 3">
            <a:extLst>
              <a:ext uri="{FF2B5EF4-FFF2-40B4-BE49-F238E27FC236}">
                <a16:creationId xmlns:a16="http://schemas.microsoft.com/office/drawing/2014/main" id="{37EC9E27-F98A-DE25-67F3-1647BABB37BB}"/>
              </a:ext>
            </a:extLst>
          </p:cNvPr>
          <p:cNvSpPr txBox="1"/>
          <p:nvPr/>
        </p:nvSpPr>
        <p:spPr>
          <a:xfrm>
            <a:off x="1052120" y="1339793"/>
            <a:ext cx="2179595" cy="662554"/>
          </a:xfrm>
          <a:prstGeom prst="rect">
            <a:avLst/>
          </a:prstGeom>
          <a:noFill/>
        </p:spPr>
        <p:txBody>
          <a:bodyPr wrap="square">
            <a:spAutoFit/>
          </a:bodyPr>
          <a:lstStyle/>
          <a:p>
            <a:pPr indent="306070" algn="just">
              <a:lnSpc>
                <a:spcPct val="150000"/>
              </a:lnSpc>
            </a:pPr>
            <a:r>
              <a:rPr lang="zh-CN" altLang="en-US" sz="2800" b="1" dirty="0">
                <a:solidFill>
                  <a:schemeClr val="bg1">
                    <a:lumMod val="50000"/>
                  </a:schemeClr>
                </a:solidFill>
                <a:latin typeface="微软雅黑" pitchFamily="34" charset="-122"/>
                <a:ea typeface="微软雅黑" pitchFamily="34" charset="-122"/>
              </a:rPr>
              <a:t>文件</a:t>
            </a:r>
            <a:r>
              <a:rPr lang="zh-CN" altLang="zh-CN" sz="2800" b="1" dirty="0">
                <a:solidFill>
                  <a:schemeClr val="bg1">
                    <a:lumMod val="50000"/>
                  </a:schemeClr>
                </a:solidFill>
                <a:latin typeface="微软雅黑" pitchFamily="34" charset="-122"/>
                <a:ea typeface="微软雅黑" pitchFamily="34" charset="-122"/>
              </a:rPr>
              <a:t>式：</a:t>
            </a:r>
            <a:endParaRPr lang="zh-CN" altLang="zh-CN" sz="2800" dirty="0">
              <a:solidFill>
                <a:schemeClr val="bg1">
                  <a:lumMod val="50000"/>
                </a:schemeClr>
              </a:solid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id="{54A4D2D2-5A3A-7BFC-A947-797AA2799B19}"/>
              </a:ext>
            </a:extLst>
          </p:cNvPr>
          <p:cNvPicPr>
            <a:picLocks noChangeAspect="1"/>
          </p:cNvPicPr>
          <p:nvPr/>
        </p:nvPicPr>
        <p:blipFill>
          <a:blip r:embed="rId2"/>
          <a:stretch>
            <a:fillRect/>
          </a:stretch>
        </p:blipFill>
        <p:spPr>
          <a:xfrm>
            <a:off x="4854440" y="2123252"/>
            <a:ext cx="6340807" cy="3375674"/>
          </a:xfrm>
          <a:prstGeom prst="rect">
            <a:avLst/>
          </a:prstGeom>
        </p:spPr>
      </p:pic>
    </p:spTree>
    <p:extLst>
      <p:ext uri="{BB962C8B-B14F-4D97-AF65-F5344CB8AC3E}">
        <p14:creationId xmlns:p14="http://schemas.microsoft.com/office/powerpoint/2010/main" val="2301084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879953" y="1360525"/>
            <a:ext cx="7925844"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3</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PyCharm</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pic>
        <p:nvPicPr>
          <p:cNvPr id="7" name="图片 6">
            <a:extLst>
              <a:ext uri="{FF2B5EF4-FFF2-40B4-BE49-F238E27FC236}">
                <a16:creationId xmlns:a16="http://schemas.microsoft.com/office/drawing/2014/main" id="{DF86689C-768B-C282-0DAA-A6F0E0B5A487}"/>
              </a:ext>
            </a:extLst>
          </p:cNvPr>
          <p:cNvPicPr>
            <a:picLocks noChangeAspect="1"/>
          </p:cNvPicPr>
          <p:nvPr/>
        </p:nvPicPr>
        <p:blipFill rotWithShape="1">
          <a:blip r:embed="rId2"/>
          <a:srcRect t="378" b="612"/>
          <a:stretch/>
        </p:blipFill>
        <p:spPr bwMode="auto">
          <a:xfrm>
            <a:off x="5090917" y="2412276"/>
            <a:ext cx="5929508" cy="3491308"/>
          </a:xfrm>
          <a:prstGeom prst="rect">
            <a:avLst/>
          </a:prstGeom>
          <a:ln>
            <a:solidFill>
              <a:schemeClr val="bg1">
                <a:lumMod val="75000"/>
              </a:schemeClr>
            </a:solidFill>
          </a:ln>
          <a:extLst>
            <a:ext uri="{53640926-AAD7-44D8-BBD7-CCE9431645EC}">
              <a14:shadowObscured xmlns:a14="http://schemas.microsoft.com/office/drawing/2010/main"/>
            </a:ext>
          </a:extLst>
        </p:spPr>
      </p:pic>
      <p:sp>
        <p:nvSpPr>
          <p:cNvPr id="9" name="文本框 8">
            <a:extLst>
              <a:ext uri="{FF2B5EF4-FFF2-40B4-BE49-F238E27FC236}">
                <a16:creationId xmlns:a16="http://schemas.microsoft.com/office/drawing/2014/main" id="{7698F408-59DA-2011-5515-8ADE1F1D13CA}"/>
              </a:ext>
            </a:extLst>
          </p:cNvPr>
          <p:cNvSpPr txBox="1"/>
          <p:nvPr/>
        </p:nvSpPr>
        <p:spPr>
          <a:xfrm>
            <a:off x="729642" y="2717024"/>
            <a:ext cx="3792255" cy="1048172"/>
          </a:xfrm>
          <a:prstGeom prst="rect">
            <a:avLst/>
          </a:prstGeom>
          <a:noFill/>
        </p:spPr>
        <p:txBody>
          <a:bodyPr wrap="square">
            <a:spAutoFit/>
          </a:bodyPr>
          <a:lstStyle/>
          <a:p>
            <a:pPr indent="457200" algn="just">
              <a:lnSpc>
                <a:spcPct val="150000"/>
              </a:lnSpc>
            </a:pPr>
            <a:r>
              <a:rPr lang="zh-CN" altLang="zh-CN" sz="2200" dirty="0">
                <a:solidFill>
                  <a:schemeClr val="bg1">
                    <a:lumMod val="50000"/>
                  </a:schemeClr>
                </a:solidFill>
                <a:latin typeface="微软雅黑" pitchFamily="34" charset="-122"/>
                <a:ea typeface="微软雅黑" pitchFamily="34" charset="-122"/>
              </a:rPr>
              <a:t>打开</a:t>
            </a:r>
            <a:r>
              <a:rPr lang="en-US" altLang="zh-CN" sz="2200" dirty="0" err="1">
                <a:solidFill>
                  <a:schemeClr val="bg1">
                    <a:lumMod val="50000"/>
                  </a:schemeClr>
                </a:solidFill>
                <a:latin typeface="微软雅黑" pitchFamily="34" charset="-122"/>
                <a:ea typeface="微软雅黑" pitchFamily="34" charset="-122"/>
              </a:rPr>
              <a:t>Pycharm</a:t>
            </a:r>
            <a:r>
              <a:rPr lang="zh-CN" altLang="zh-CN" sz="2200" dirty="0">
                <a:solidFill>
                  <a:schemeClr val="bg1">
                    <a:lumMod val="50000"/>
                  </a:schemeClr>
                </a:solidFill>
                <a:latin typeface="微软雅黑" pitchFamily="34" charset="-122"/>
                <a:ea typeface="微软雅黑" pitchFamily="34" charset="-122"/>
              </a:rPr>
              <a:t>并创建工程，</a:t>
            </a:r>
            <a:r>
              <a:rPr lang="en-US" altLang="zh-CN" sz="2200" dirty="0" err="1">
                <a:solidFill>
                  <a:schemeClr val="bg1">
                    <a:lumMod val="50000"/>
                  </a:schemeClr>
                </a:solidFill>
                <a:latin typeface="微软雅黑" pitchFamily="34" charset="-122"/>
                <a:ea typeface="微软雅黑" pitchFamily="34" charset="-122"/>
              </a:rPr>
              <a:t>PycharmProject</a:t>
            </a:r>
            <a:r>
              <a:rPr lang="zh-CN" altLang="zh-CN" sz="2200" dirty="0">
                <a:solidFill>
                  <a:schemeClr val="bg1">
                    <a:lumMod val="50000"/>
                  </a:schemeClr>
                </a:solidFill>
                <a:latin typeface="微软雅黑" pitchFamily="34" charset="-122"/>
                <a:ea typeface="微软雅黑" pitchFamily="34" charset="-122"/>
              </a:rPr>
              <a:t>，如图所示。</a:t>
            </a:r>
          </a:p>
        </p:txBody>
      </p:sp>
    </p:spTree>
    <p:extLst>
      <p:ext uri="{BB962C8B-B14F-4D97-AF65-F5344CB8AC3E}">
        <p14:creationId xmlns:p14="http://schemas.microsoft.com/office/powerpoint/2010/main" val="1447800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879953" y="1360525"/>
            <a:ext cx="7925844"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3</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PyCharm</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7698F408-59DA-2011-5515-8ADE1F1D13CA}"/>
              </a:ext>
            </a:extLst>
          </p:cNvPr>
          <p:cNvSpPr txBox="1"/>
          <p:nvPr/>
        </p:nvSpPr>
        <p:spPr>
          <a:xfrm>
            <a:off x="729642" y="2717024"/>
            <a:ext cx="3792255" cy="1556003"/>
          </a:xfrm>
          <a:prstGeom prst="rect">
            <a:avLst/>
          </a:prstGeom>
          <a:noFill/>
        </p:spPr>
        <p:txBody>
          <a:bodyPr wrap="square">
            <a:spAutoFit/>
          </a:bodyPr>
          <a:lstStyle/>
          <a:p>
            <a:pPr indent="457200" algn="just">
              <a:lnSpc>
                <a:spcPct val="150000"/>
              </a:lnSpc>
            </a:pPr>
            <a:r>
              <a:rPr lang="zh-CN" altLang="en-US" sz="2200" dirty="0">
                <a:solidFill>
                  <a:schemeClr val="bg1">
                    <a:lumMod val="50000"/>
                  </a:schemeClr>
                </a:solidFill>
                <a:latin typeface="微软雅黑" pitchFamily="34" charset="-122"/>
                <a:ea typeface="微软雅黑" pitchFamily="34" charset="-122"/>
              </a:rPr>
              <a:t>右键单击工程名，选择“</a:t>
            </a:r>
            <a:r>
              <a:rPr lang="en-US" altLang="zh-CN" sz="2200" dirty="0" err="1">
                <a:solidFill>
                  <a:schemeClr val="bg1">
                    <a:lumMod val="50000"/>
                  </a:schemeClr>
                </a:solidFill>
                <a:latin typeface="微软雅黑" pitchFamily="34" charset="-122"/>
                <a:ea typeface="微软雅黑" pitchFamily="34" charset="-122"/>
              </a:rPr>
              <a:t>New”</a:t>
            </a:r>
            <a:r>
              <a:rPr lang="en-US" altLang="zh-CN" sz="2200" dirty="0" err="1">
                <a:solidFill>
                  <a:schemeClr val="bg1">
                    <a:lumMod val="50000"/>
                  </a:schemeClr>
                </a:solidFill>
                <a:latin typeface="微软雅黑" pitchFamily="34" charset="-122"/>
                <a:ea typeface="微软雅黑" pitchFamily="34" charset="-122"/>
                <a:sym typeface="Wingdings" panose="05000000000000000000" pitchFamily="2" charset="2"/>
              </a:rPr>
              <a:t></a:t>
            </a:r>
            <a:r>
              <a:rPr lang="en-US" altLang="zh-CN" sz="2200" dirty="0" err="1">
                <a:solidFill>
                  <a:schemeClr val="bg1">
                    <a:lumMod val="50000"/>
                  </a:schemeClr>
                </a:solidFill>
                <a:latin typeface="微软雅黑" pitchFamily="34" charset="-122"/>
                <a:ea typeface="微软雅黑" pitchFamily="34" charset="-122"/>
              </a:rPr>
              <a:t>“Python</a:t>
            </a:r>
            <a:r>
              <a:rPr lang="en-US" altLang="zh-CN" sz="2200" dirty="0">
                <a:solidFill>
                  <a:schemeClr val="bg1">
                    <a:lumMod val="50000"/>
                  </a:schemeClr>
                </a:solidFill>
                <a:latin typeface="微软雅黑" pitchFamily="34" charset="-122"/>
                <a:ea typeface="微软雅黑" pitchFamily="34" charset="-122"/>
              </a:rPr>
              <a:t> file”</a:t>
            </a:r>
            <a:r>
              <a:rPr lang="zh-CN" altLang="en-US" sz="2200" dirty="0">
                <a:solidFill>
                  <a:schemeClr val="bg1">
                    <a:lumMod val="50000"/>
                  </a:schemeClr>
                </a:solidFill>
                <a:latin typeface="微软雅黑" pitchFamily="34" charset="-122"/>
                <a:ea typeface="微软雅黑" pitchFamily="34" charset="-122"/>
              </a:rPr>
              <a:t>，创建</a:t>
            </a:r>
            <a:r>
              <a:rPr lang="en-US" altLang="zh-CN" sz="2200" dirty="0">
                <a:solidFill>
                  <a:schemeClr val="bg1">
                    <a:lumMod val="50000"/>
                  </a:schemeClr>
                </a:solidFill>
                <a:latin typeface="微软雅黑" pitchFamily="34" charset="-122"/>
                <a:ea typeface="微软雅黑" pitchFamily="34" charset="-122"/>
              </a:rPr>
              <a:t>Python</a:t>
            </a:r>
            <a:r>
              <a:rPr lang="zh-CN" altLang="en-US" sz="2200" dirty="0">
                <a:solidFill>
                  <a:schemeClr val="bg1">
                    <a:lumMod val="50000"/>
                  </a:schemeClr>
                </a:solidFill>
                <a:latin typeface="微软雅黑" pitchFamily="34" charset="-122"/>
                <a:ea typeface="微软雅黑" pitchFamily="34" charset="-122"/>
              </a:rPr>
              <a:t>文件，如图所示</a:t>
            </a:r>
            <a:r>
              <a:rPr lang="zh-CN" altLang="zh-CN" sz="2200" dirty="0">
                <a:solidFill>
                  <a:schemeClr val="bg1">
                    <a:lumMod val="50000"/>
                  </a:schemeClr>
                </a:solidFill>
                <a:latin typeface="微软雅黑" pitchFamily="34" charset="-122"/>
                <a:ea typeface="微软雅黑" pitchFamily="34" charset="-122"/>
              </a:rPr>
              <a:t>。</a:t>
            </a:r>
          </a:p>
        </p:txBody>
      </p:sp>
      <p:pic>
        <p:nvPicPr>
          <p:cNvPr id="3" name="图片 2">
            <a:extLst>
              <a:ext uri="{FF2B5EF4-FFF2-40B4-BE49-F238E27FC236}">
                <a16:creationId xmlns:a16="http://schemas.microsoft.com/office/drawing/2014/main" id="{C6A98787-3884-615F-023C-222E4321DF33}"/>
              </a:ext>
            </a:extLst>
          </p:cNvPr>
          <p:cNvPicPr>
            <a:picLocks noChangeAspect="1"/>
          </p:cNvPicPr>
          <p:nvPr/>
        </p:nvPicPr>
        <p:blipFill rotWithShape="1">
          <a:blip r:embed="rId2"/>
          <a:srcRect l="46316" t="26509" r="5353" b="18440"/>
          <a:stretch/>
        </p:blipFill>
        <p:spPr bwMode="auto">
          <a:xfrm>
            <a:off x="5278091" y="2244550"/>
            <a:ext cx="5448230" cy="3878366"/>
          </a:xfrm>
          <a:prstGeom prst="rect">
            <a:avLst/>
          </a:prstGeom>
          <a:ln w="6350">
            <a:solidFill>
              <a:schemeClr val="bg1">
                <a:lumMod val="7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51258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879953" y="1360525"/>
            <a:ext cx="7925844"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3</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PyCharm</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7698F408-59DA-2011-5515-8ADE1F1D13CA}"/>
              </a:ext>
            </a:extLst>
          </p:cNvPr>
          <p:cNvSpPr txBox="1"/>
          <p:nvPr/>
        </p:nvSpPr>
        <p:spPr>
          <a:xfrm>
            <a:off x="729642" y="2717024"/>
            <a:ext cx="4718566" cy="1556003"/>
          </a:xfrm>
          <a:prstGeom prst="rect">
            <a:avLst/>
          </a:prstGeom>
          <a:noFill/>
        </p:spPr>
        <p:txBody>
          <a:bodyPr wrap="square">
            <a:spAutoFit/>
          </a:bodyPr>
          <a:lstStyle/>
          <a:p>
            <a:pPr indent="457200" algn="just">
              <a:lnSpc>
                <a:spcPct val="150000"/>
              </a:lnSpc>
            </a:pPr>
            <a:r>
              <a:rPr lang="zh-CN" altLang="en-US" sz="2200" dirty="0">
                <a:solidFill>
                  <a:schemeClr val="bg1">
                    <a:lumMod val="50000"/>
                  </a:schemeClr>
                </a:solidFill>
                <a:latin typeface="微软雅黑" pitchFamily="34" charset="-122"/>
                <a:ea typeface="微软雅黑" pitchFamily="34" charset="-122"/>
              </a:rPr>
              <a:t>输入文件名“</a:t>
            </a:r>
            <a:r>
              <a:rPr lang="en-US" altLang="zh-CN" sz="2200" dirty="0" err="1">
                <a:solidFill>
                  <a:schemeClr val="bg1">
                    <a:lumMod val="50000"/>
                  </a:schemeClr>
                </a:solidFill>
                <a:latin typeface="微软雅黑" pitchFamily="34" charset="-122"/>
                <a:ea typeface="微软雅黑" pitchFamily="34" charset="-122"/>
              </a:rPr>
              <a:t>LovePython</a:t>
            </a:r>
            <a:r>
              <a:rPr lang="en-US" altLang="zh-CN" sz="2200" dirty="0">
                <a:solidFill>
                  <a:schemeClr val="bg1">
                    <a:lumMod val="50000"/>
                  </a:schemeClr>
                </a:solidFill>
                <a:latin typeface="微软雅黑" pitchFamily="34" charset="-122"/>
                <a:ea typeface="微软雅黑" pitchFamily="34" charset="-122"/>
              </a:rPr>
              <a:t>”</a:t>
            </a:r>
            <a:r>
              <a:rPr lang="zh-CN" altLang="en-US" sz="2200" dirty="0">
                <a:solidFill>
                  <a:schemeClr val="bg1">
                    <a:lumMod val="50000"/>
                  </a:schemeClr>
                </a:solidFill>
                <a:latin typeface="微软雅黑" pitchFamily="34" charset="-122"/>
                <a:ea typeface="微软雅黑" pitchFamily="34" charset="-122"/>
              </a:rPr>
              <a:t>，如图所示，并按下回车键，文件创建成功。</a:t>
            </a:r>
            <a:endParaRPr lang="zh-CN" altLang="zh-CN" sz="2200" dirty="0">
              <a:solidFill>
                <a:schemeClr val="bg1">
                  <a:lumMod val="50000"/>
                </a:schemeClr>
              </a:solidFill>
              <a:latin typeface="微软雅黑" pitchFamily="34" charset="-122"/>
              <a:ea typeface="微软雅黑" pitchFamily="34" charset="-122"/>
            </a:endParaRPr>
          </a:p>
        </p:txBody>
      </p:sp>
      <p:pic>
        <p:nvPicPr>
          <p:cNvPr id="5" name="图片 4">
            <a:extLst>
              <a:ext uri="{FF2B5EF4-FFF2-40B4-BE49-F238E27FC236}">
                <a16:creationId xmlns:a16="http://schemas.microsoft.com/office/drawing/2014/main" id="{1E649853-430B-3744-6FD5-4EE23FEE93A5}"/>
              </a:ext>
            </a:extLst>
          </p:cNvPr>
          <p:cNvPicPr>
            <a:picLocks noChangeAspect="1"/>
          </p:cNvPicPr>
          <p:nvPr/>
        </p:nvPicPr>
        <p:blipFill rotWithShape="1">
          <a:blip r:embed="rId2"/>
          <a:srcRect l="681" t="2437" r="1007" b="3074"/>
          <a:stretch/>
        </p:blipFill>
        <p:spPr bwMode="auto">
          <a:xfrm>
            <a:off x="6368012" y="2797543"/>
            <a:ext cx="4124008" cy="1475484"/>
          </a:xfrm>
          <a:prstGeom prst="rect">
            <a:avLst/>
          </a:prstGeom>
          <a:ln>
            <a:solidFill>
              <a:schemeClr val="bg1">
                <a:lumMod val="8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635784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879953" y="1360525"/>
            <a:ext cx="7925844"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3</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PyCharm</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7698F408-59DA-2011-5515-8ADE1F1D13CA}"/>
              </a:ext>
            </a:extLst>
          </p:cNvPr>
          <p:cNvSpPr txBox="1"/>
          <p:nvPr/>
        </p:nvSpPr>
        <p:spPr>
          <a:xfrm>
            <a:off x="729642" y="2717024"/>
            <a:ext cx="3792255" cy="1048172"/>
          </a:xfrm>
          <a:prstGeom prst="rect">
            <a:avLst/>
          </a:prstGeom>
          <a:noFill/>
        </p:spPr>
        <p:txBody>
          <a:bodyPr wrap="square">
            <a:spAutoFit/>
          </a:bodyPr>
          <a:lstStyle/>
          <a:p>
            <a:pPr indent="457200" algn="just">
              <a:lnSpc>
                <a:spcPct val="150000"/>
              </a:lnSpc>
            </a:pPr>
            <a:r>
              <a:rPr lang="zh-CN" altLang="en-US" sz="2200" dirty="0">
                <a:solidFill>
                  <a:schemeClr val="bg1">
                    <a:lumMod val="50000"/>
                  </a:schemeClr>
                </a:solidFill>
                <a:latin typeface="微软雅黑" pitchFamily="34" charset="-122"/>
                <a:ea typeface="微软雅黑" pitchFamily="34" charset="-122"/>
              </a:rPr>
              <a:t>双击打开文件，并在编辑区编写代码，如图所示</a:t>
            </a:r>
            <a:r>
              <a:rPr lang="zh-CN" altLang="zh-CN" sz="2200" dirty="0">
                <a:solidFill>
                  <a:schemeClr val="bg1">
                    <a:lumMod val="50000"/>
                  </a:schemeClr>
                </a:solidFill>
                <a:latin typeface="微软雅黑" pitchFamily="34" charset="-122"/>
                <a:ea typeface="微软雅黑" pitchFamily="34" charset="-122"/>
              </a:rPr>
              <a:t>。</a:t>
            </a:r>
          </a:p>
        </p:txBody>
      </p:sp>
      <p:pic>
        <p:nvPicPr>
          <p:cNvPr id="5" name="图片 4">
            <a:extLst>
              <a:ext uri="{FF2B5EF4-FFF2-40B4-BE49-F238E27FC236}">
                <a16:creationId xmlns:a16="http://schemas.microsoft.com/office/drawing/2014/main" id="{9D5AA586-27F8-C61B-B6BF-D8A2FCFD9597}"/>
              </a:ext>
            </a:extLst>
          </p:cNvPr>
          <p:cNvPicPr>
            <a:picLocks noChangeAspect="1"/>
          </p:cNvPicPr>
          <p:nvPr/>
        </p:nvPicPr>
        <p:blipFill rotWithShape="1">
          <a:blip r:embed="rId2"/>
          <a:srcRect t="421" b="603"/>
          <a:stretch/>
        </p:blipFill>
        <p:spPr bwMode="auto">
          <a:xfrm>
            <a:off x="5359747" y="2248832"/>
            <a:ext cx="5546508" cy="3930573"/>
          </a:xfrm>
          <a:prstGeom prst="rect">
            <a:avLst/>
          </a:prstGeom>
          <a:ln>
            <a:solidFill>
              <a:schemeClr val="bg1">
                <a:lumMod val="8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14277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879953" y="1360525"/>
            <a:ext cx="7925844"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3</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PyCharm</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7698F408-59DA-2011-5515-8ADE1F1D13CA}"/>
              </a:ext>
            </a:extLst>
          </p:cNvPr>
          <p:cNvSpPr txBox="1"/>
          <p:nvPr/>
        </p:nvSpPr>
        <p:spPr>
          <a:xfrm>
            <a:off x="729642" y="2717024"/>
            <a:ext cx="3792255" cy="2063835"/>
          </a:xfrm>
          <a:prstGeom prst="rect">
            <a:avLst/>
          </a:prstGeom>
          <a:noFill/>
        </p:spPr>
        <p:txBody>
          <a:bodyPr wrap="square">
            <a:spAutoFit/>
          </a:bodyPr>
          <a:lstStyle/>
          <a:p>
            <a:pPr indent="457200" algn="just">
              <a:lnSpc>
                <a:spcPct val="150000"/>
              </a:lnSpc>
            </a:pPr>
            <a:r>
              <a:rPr lang="zh-CN" altLang="en-US" sz="2200" dirty="0">
                <a:solidFill>
                  <a:schemeClr val="bg1">
                    <a:lumMod val="50000"/>
                  </a:schemeClr>
                </a:solidFill>
                <a:latin typeface="微软雅黑" pitchFamily="34" charset="-122"/>
                <a:ea typeface="微软雅黑" pitchFamily="34" charset="-122"/>
              </a:rPr>
              <a:t>在文件菜单选择“</a:t>
            </a:r>
            <a:r>
              <a:rPr lang="en-US" altLang="zh-CN" sz="2200" dirty="0">
                <a:solidFill>
                  <a:schemeClr val="bg1">
                    <a:lumMod val="50000"/>
                  </a:schemeClr>
                </a:solidFill>
                <a:latin typeface="微软雅黑" pitchFamily="34" charset="-122"/>
                <a:ea typeface="微软雅黑" pitchFamily="34" charset="-122"/>
              </a:rPr>
              <a:t>Run”</a:t>
            </a:r>
            <a:r>
              <a:rPr lang="zh-CN" altLang="en-US" sz="2200" dirty="0">
                <a:solidFill>
                  <a:schemeClr val="bg1">
                    <a:lumMod val="50000"/>
                  </a:schemeClr>
                </a:solidFill>
                <a:latin typeface="微软雅黑" pitchFamily="34" charset="-122"/>
                <a:ea typeface="微软雅黑" pitchFamily="34" charset="-122"/>
              </a:rPr>
              <a:t>或者在文件中右键单击选择“</a:t>
            </a:r>
            <a:r>
              <a:rPr lang="en-US" altLang="zh-CN" sz="2200" dirty="0">
                <a:solidFill>
                  <a:schemeClr val="bg1">
                    <a:lumMod val="50000"/>
                  </a:schemeClr>
                </a:solidFill>
                <a:latin typeface="微软雅黑" pitchFamily="34" charset="-122"/>
                <a:ea typeface="微软雅黑" pitchFamily="34" charset="-122"/>
              </a:rPr>
              <a:t>Run </a:t>
            </a:r>
            <a:r>
              <a:rPr lang="en-US" altLang="zh-CN" sz="2200" dirty="0" err="1">
                <a:solidFill>
                  <a:schemeClr val="bg1">
                    <a:lumMod val="50000"/>
                  </a:schemeClr>
                </a:solidFill>
                <a:latin typeface="微软雅黑" pitchFamily="34" charset="-122"/>
                <a:ea typeface="微软雅黑" pitchFamily="34" charset="-122"/>
              </a:rPr>
              <a:t>LovePython</a:t>
            </a:r>
            <a:r>
              <a:rPr lang="en-US" altLang="zh-CN" sz="2200" dirty="0">
                <a:solidFill>
                  <a:schemeClr val="bg1">
                    <a:lumMod val="50000"/>
                  </a:schemeClr>
                </a:solidFill>
                <a:latin typeface="微软雅黑" pitchFamily="34" charset="-122"/>
                <a:ea typeface="微软雅黑" pitchFamily="34" charset="-122"/>
              </a:rPr>
              <a:t>”</a:t>
            </a:r>
            <a:r>
              <a:rPr lang="zh-CN" altLang="en-US" sz="2200" dirty="0">
                <a:solidFill>
                  <a:schemeClr val="bg1">
                    <a:lumMod val="50000"/>
                  </a:schemeClr>
                </a:solidFill>
                <a:latin typeface="微软雅黑" pitchFamily="34" charset="-122"/>
                <a:ea typeface="微软雅黑" pitchFamily="34" charset="-122"/>
              </a:rPr>
              <a:t>运行程序，如图所示</a:t>
            </a:r>
            <a:r>
              <a:rPr lang="zh-CN" altLang="zh-CN" sz="2200" dirty="0">
                <a:solidFill>
                  <a:schemeClr val="bg1">
                    <a:lumMod val="50000"/>
                  </a:schemeClr>
                </a:solidFill>
                <a:latin typeface="微软雅黑" pitchFamily="34" charset="-122"/>
                <a:ea typeface="微软雅黑" pitchFamily="34" charset="-122"/>
              </a:rPr>
              <a:t>。</a:t>
            </a:r>
          </a:p>
        </p:txBody>
      </p:sp>
      <p:pic>
        <p:nvPicPr>
          <p:cNvPr id="3" name="图片 2">
            <a:extLst>
              <a:ext uri="{FF2B5EF4-FFF2-40B4-BE49-F238E27FC236}">
                <a16:creationId xmlns:a16="http://schemas.microsoft.com/office/drawing/2014/main" id="{12A17F40-3409-95C5-A5DA-54BCA11EFFE3}"/>
              </a:ext>
            </a:extLst>
          </p:cNvPr>
          <p:cNvPicPr>
            <a:picLocks noChangeAspect="1"/>
          </p:cNvPicPr>
          <p:nvPr/>
        </p:nvPicPr>
        <p:blipFill rotWithShape="1">
          <a:blip r:embed="rId2"/>
          <a:srcRect l="14237" t="18100" r="37225" b="26488"/>
          <a:stretch/>
        </p:blipFill>
        <p:spPr bwMode="auto">
          <a:xfrm>
            <a:off x="5206652" y="2401232"/>
            <a:ext cx="5380108" cy="38379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64447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5A96D3-F45B-C5D6-D063-740F59448A4A}"/>
              </a:ext>
            </a:extLst>
          </p:cNvPr>
          <p:cNvSpPr txBox="1"/>
          <p:nvPr/>
        </p:nvSpPr>
        <p:spPr>
          <a:xfrm>
            <a:off x="1750386" y="316100"/>
            <a:ext cx="7055411"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itchFamily="34" charset="-122"/>
                <a:ea typeface="微软雅黑" pitchFamily="34" charset="-122"/>
              </a:rPr>
              <a:t>案例</a:t>
            </a:r>
            <a:r>
              <a:rPr kumimoji="0" lang="en-US" altLang="zh-CN" sz="3200" dirty="0">
                <a:solidFill>
                  <a:srgbClr val="1353A2"/>
                </a:solidFill>
                <a:latin typeface="微软雅黑" pitchFamily="34" charset="-122"/>
                <a:ea typeface="微软雅黑" pitchFamily="34" charset="-122"/>
              </a:rPr>
              <a:t>1-1 “</a:t>
            </a:r>
            <a:r>
              <a:rPr kumimoji="0" lang="zh-CN" altLang="en-US" sz="3200" dirty="0">
                <a:solidFill>
                  <a:srgbClr val="1353A2"/>
                </a:solidFill>
                <a:latin typeface="微软雅黑" pitchFamily="34" charset="-122"/>
                <a:ea typeface="微软雅黑" pitchFamily="34" charset="-122"/>
              </a:rPr>
              <a:t>人生苦短，我用</a:t>
            </a:r>
            <a:r>
              <a:rPr kumimoji="0" lang="en-US" altLang="zh-CN" sz="3200" dirty="0">
                <a:solidFill>
                  <a:srgbClr val="1353A2"/>
                </a:solidFill>
                <a:latin typeface="微软雅黑" pitchFamily="34" charset="-122"/>
                <a:ea typeface="微软雅黑" pitchFamily="34" charset="-122"/>
              </a:rPr>
              <a:t>Python</a:t>
            </a:r>
            <a:r>
              <a:rPr kumimoji="0" lang="zh-CN" altLang="en-US" sz="3200" dirty="0">
                <a:solidFill>
                  <a:srgbClr val="1353A2"/>
                </a:solidFill>
                <a:latin typeface="微软雅黑" pitchFamily="34" charset="-122"/>
                <a:ea typeface="微软雅黑" pitchFamily="34" charset="-122"/>
              </a:rPr>
              <a:t>！”</a:t>
            </a:r>
          </a:p>
        </p:txBody>
      </p:sp>
      <p:sp>
        <p:nvSpPr>
          <p:cNvPr id="4" name="文本框 3">
            <a:extLst>
              <a:ext uri="{FF2B5EF4-FFF2-40B4-BE49-F238E27FC236}">
                <a16:creationId xmlns:a16="http://schemas.microsoft.com/office/drawing/2014/main" id="{BDDF8C6F-0E77-54EB-3F3E-7AB4776E9C47}"/>
              </a:ext>
            </a:extLst>
          </p:cNvPr>
          <p:cNvSpPr txBox="1"/>
          <p:nvPr/>
        </p:nvSpPr>
        <p:spPr>
          <a:xfrm>
            <a:off x="879953" y="1360525"/>
            <a:ext cx="7925844" cy="581057"/>
          </a:xfrm>
          <a:prstGeom prst="rect">
            <a:avLst/>
          </a:prstGeom>
          <a:noFill/>
        </p:spPr>
        <p:txBody>
          <a:bodyPr wrap="square">
            <a:spAutoFit/>
          </a:bodyPr>
          <a:lstStyle/>
          <a:p>
            <a:pPr algn="just">
              <a:lnSpc>
                <a:spcPct val="150000"/>
              </a:lnSpc>
            </a:pPr>
            <a:r>
              <a:rPr lang="en-US" altLang="zh-CN" sz="2400" dirty="0">
                <a:solidFill>
                  <a:srgbClr val="053B91"/>
                </a:solidFill>
                <a:latin typeface="微软雅黑" pitchFamily="34" charset="-122"/>
                <a:ea typeface="微软雅黑" pitchFamily="34" charset="-122"/>
              </a:rPr>
              <a:t>3</a:t>
            </a:r>
            <a:r>
              <a:rPr lang="zh-CN" altLang="zh-CN" sz="2400" dirty="0">
                <a:solidFill>
                  <a:srgbClr val="053B91"/>
                </a:solidFill>
                <a:latin typeface="微软雅黑" pitchFamily="34" charset="-122"/>
                <a:ea typeface="微软雅黑" pitchFamily="34" charset="-122"/>
              </a:rPr>
              <a:t>）在</a:t>
            </a:r>
            <a:r>
              <a:rPr lang="en-US" altLang="zh-CN" sz="2400" dirty="0">
                <a:solidFill>
                  <a:srgbClr val="053B91"/>
                </a:solidFill>
                <a:latin typeface="微软雅黑" pitchFamily="34" charset="-122"/>
                <a:ea typeface="微软雅黑" pitchFamily="34" charset="-122"/>
              </a:rPr>
              <a:t>PyCharm</a:t>
            </a:r>
            <a:r>
              <a:rPr lang="zh-CN" altLang="zh-CN" sz="2400" dirty="0">
                <a:solidFill>
                  <a:srgbClr val="053B91"/>
                </a:solidFill>
                <a:latin typeface="微软雅黑" pitchFamily="34" charset="-122"/>
                <a:ea typeface="微软雅黑" pitchFamily="34" charset="-122"/>
              </a:rPr>
              <a:t>中输出</a:t>
            </a:r>
            <a:r>
              <a:rPr lang="en-US" altLang="zh-CN" sz="2400" dirty="0">
                <a:solidFill>
                  <a:srgbClr val="053B91"/>
                </a:solidFill>
                <a:latin typeface="微软雅黑" pitchFamily="34" charset="-122"/>
                <a:ea typeface="微软雅黑" pitchFamily="34" charset="-122"/>
              </a:rPr>
              <a:t>“</a:t>
            </a:r>
            <a:r>
              <a:rPr lang="zh-CN" altLang="zh-CN" sz="2400" dirty="0">
                <a:solidFill>
                  <a:srgbClr val="053B91"/>
                </a:solidFill>
                <a:latin typeface="微软雅黑" pitchFamily="34" charset="-122"/>
                <a:ea typeface="微软雅黑" pitchFamily="34" charset="-122"/>
              </a:rPr>
              <a:t>人生苦短，我用</a:t>
            </a:r>
            <a:r>
              <a:rPr lang="en-US" altLang="zh-CN" sz="2400" dirty="0">
                <a:solidFill>
                  <a:srgbClr val="053B91"/>
                </a:solidFill>
                <a:latin typeface="微软雅黑" pitchFamily="34" charset="-122"/>
                <a:ea typeface="微软雅黑" pitchFamily="34" charset="-122"/>
              </a:rPr>
              <a:t>Python!”</a:t>
            </a:r>
            <a:endParaRPr lang="zh-CN" altLang="zh-CN" sz="2400" dirty="0">
              <a:solidFill>
                <a:srgbClr val="053B91"/>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7698F408-59DA-2011-5515-8ADE1F1D13CA}"/>
              </a:ext>
            </a:extLst>
          </p:cNvPr>
          <p:cNvSpPr txBox="1"/>
          <p:nvPr/>
        </p:nvSpPr>
        <p:spPr>
          <a:xfrm>
            <a:off x="729642" y="2717024"/>
            <a:ext cx="3792255" cy="1048172"/>
          </a:xfrm>
          <a:prstGeom prst="rect">
            <a:avLst/>
          </a:prstGeom>
          <a:noFill/>
        </p:spPr>
        <p:txBody>
          <a:bodyPr wrap="square">
            <a:spAutoFit/>
          </a:bodyPr>
          <a:lstStyle/>
          <a:p>
            <a:pPr indent="457200" algn="just">
              <a:lnSpc>
                <a:spcPct val="150000"/>
              </a:lnSpc>
            </a:pPr>
            <a:r>
              <a:rPr lang="zh-CN" altLang="en-US" sz="2200" dirty="0">
                <a:solidFill>
                  <a:schemeClr val="bg1">
                    <a:lumMod val="50000"/>
                  </a:schemeClr>
                </a:solidFill>
                <a:latin typeface="微软雅黑" pitchFamily="34" charset="-122"/>
                <a:ea typeface="微软雅黑" pitchFamily="34" charset="-122"/>
              </a:rPr>
              <a:t>在窗口下方查看程序运行结果，如图</a:t>
            </a:r>
            <a:r>
              <a:rPr lang="en-US" altLang="zh-CN" sz="2200" dirty="0">
                <a:solidFill>
                  <a:schemeClr val="bg1">
                    <a:lumMod val="50000"/>
                  </a:schemeClr>
                </a:solidFill>
                <a:latin typeface="微软雅黑" pitchFamily="34" charset="-122"/>
                <a:ea typeface="微软雅黑" pitchFamily="34" charset="-122"/>
              </a:rPr>
              <a:t>1-24</a:t>
            </a:r>
            <a:r>
              <a:rPr lang="zh-CN" altLang="en-US" sz="2200" dirty="0">
                <a:solidFill>
                  <a:schemeClr val="bg1">
                    <a:lumMod val="50000"/>
                  </a:schemeClr>
                </a:solidFill>
                <a:latin typeface="微软雅黑" pitchFamily="34" charset="-122"/>
                <a:ea typeface="微软雅黑" pitchFamily="34" charset="-122"/>
              </a:rPr>
              <a:t>所示</a:t>
            </a:r>
            <a:r>
              <a:rPr lang="zh-CN" altLang="zh-CN" sz="2200" dirty="0">
                <a:solidFill>
                  <a:schemeClr val="bg1">
                    <a:lumMod val="50000"/>
                  </a:schemeClr>
                </a:solidFill>
                <a:latin typeface="微软雅黑" pitchFamily="34" charset="-122"/>
                <a:ea typeface="微软雅黑" pitchFamily="34" charset="-122"/>
              </a:rPr>
              <a:t>。</a:t>
            </a:r>
          </a:p>
        </p:txBody>
      </p:sp>
      <p:pic>
        <p:nvPicPr>
          <p:cNvPr id="5" name="图片 4">
            <a:extLst>
              <a:ext uri="{FF2B5EF4-FFF2-40B4-BE49-F238E27FC236}">
                <a16:creationId xmlns:a16="http://schemas.microsoft.com/office/drawing/2014/main" id="{396B1152-3FCD-CB7A-2D51-889E96F28C06}"/>
              </a:ext>
            </a:extLst>
          </p:cNvPr>
          <p:cNvPicPr>
            <a:picLocks noChangeAspect="1"/>
          </p:cNvPicPr>
          <p:nvPr/>
        </p:nvPicPr>
        <p:blipFill rotWithShape="1">
          <a:blip r:embed="rId2"/>
          <a:srcRect t="1" b="425"/>
          <a:stretch/>
        </p:blipFill>
        <p:spPr bwMode="auto">
          <a:xfrm>
            <a:off x="5065783" y="2218076"/>
            <a:ext cx="5589643" cy="3981785"/>
          </a:xfrm>
          <a:prstGeom prst="rect">
            <a:avLst/>
          </a:prstGeom>
          <a:ln w="9525" cap="flat" cmpd="sng" algn="ctr">
            <a:solidFill>
              <a:schemeClr val="bg1">
                <a:lumMod val="85000"/>
              </a:schemeClr>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452341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 </a:t>
            </a:r>
            <a:r>
              <a:rPr lang="zh-CN" altLang="zh-CN" sz="4000" dirty="0">
                <a:solidFill>
                  <a:srgbClr val="1353A2"/>
                </a:solidFill>
                <a:latin typeface="微软雅黑" pitchFamily="34" charset="-122"/>
                <a:ea typeface="微软雅黑" pitchFamily="34" charset="-122"/>
              </a:rPr>
              <a:t>打印一卡通封面</a:t>
            </a:r>
            <a:endParaRPr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1489185" y="1699459"/>
            <a:ext cx="8938080" cy="2335383"/>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案例要求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400" dirty="0">
                <a:solidFill>
                  <a:schemeClr val="bg1">
                    <a:lumMod val="50000"/>
                  </a:schemeClr>
                </a:solidFill>
                <a:latin typeface="微软雅黑" pitchFamily="34" charset="-122"/>
                <a:ea typeface="微软雅黑" pitchFamily="34" charset="-122"/>
              </a:rPr>
              <a:t>打印一个学生一卡通的封面，假设有一个名为王珂的学生，他所在的班级是</a:t>
            </a:r>
            <a:r>
              <a:rPr lang="en-US" altLang="zh-CN" sz="2400" dirty="0">
                <a:solidFill>
                  <a:schemeClr val="bg1">
                    <a:lumMod val="50000"/>
                  </a:schemeClr>
                </a:solidFill>
                <a:latin typeface="微软雅黑" pitchFamily="34" charset="-122"/>
                <a:ea typeface="微软雅黑" pitchFamily="34" charset="-122"/>
              </a:rPr>
              <a:t>2301</a:t>
            </a:r>
            <a:r>
              <a:rPr lang="zh-CN" altLang="en-US" sz="2400" dirty="0">
                <a:solidFill>
                  <a:schemeClr val="bg1">
                    <a:lumMod val="50000"/>
                  </a:schemeClr>
                </a:solidFill>
                <a:latin typeface="微软雅黑" pitchFamily="34" charset="-122"/>
                <a:ea typeface="微软雅黑" pitchFamily="34" charset="-122"/>
              </a:rPr>
              <a:t>软件，学号为</a:t>
            </a:r>
            <a:r>
              <a:rPr lang="en-US" altLang="zh-CN" sz="2400" dirty="0">
                <a:solidFill>
                  <a:schemeClr val="bg1">
                    <a:lumMod val="50000"/>
                  </a:schemeClr>
                </a:solidFill>
                <a:latin typeface="微软雅黑" pitchFamily="34" charset="-122"/>
                <a:ea typeface="微软雅黑" pitchFamily="34" charset="-122"/>
              </a:rPr>
              <a:t>230123112</a:t>
            </a:r>
            <a:r>
              <a:rPr lang="zh-CN" altLang="en-US" sz="2400" dirty="0">
                <a:solidFill>
                  <a:schemeClr val="bg1">
                    <a:lumMod val="50000"/>
                  </a:schemeClr>
                </a:solidFill>
                <a:latin typeface="微软雅黑" pitchFamily="34" charset="-122"/>
                <a:ea typeface="微软雅黑" pitchFamily="34" charset="-122"/>
              </a:rPr>
              <a:t>。要编写一个程序，根据以上设计，打印出王珂同学的一卡通封面信息。</a:t>
            </a:r>
            <a:endParaRPr lang="zh-CN" altLang="zh-CN" sz="2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64155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 </a:t>
            </a:r>
            <a:r>
              <a:rPr lang="zh-CN" altLang="zh-CN" sz="4000" dirty="0">
                <a:solidFill>
                  <a:srgbClr val="1353A2"/>
                </a:solidFill>
                <a:latin typeface="微软雅黑" pitchFamily="34" charset="-122"/>
                <a:ea typeface="微软雅黑" pitchFamily="34" charset="-122"/>
              </a:rPr>
              <a:t>打印一卡通封面</a:t>
            </a:r>
            <a:endParaRPr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1343878" y="1666009"/>
            <a:ext cx="9504243" cy="2889381"/>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1</a:t>
            </a:r>
            <a:r>
              <a:rPr lang="zh-CN" altLang="en-US" sz="2400" dirty="0">
                <a:solidFill>
                  <a:schemeClr val="bg1">
                    <a:lumMod val="50000"/>
                  </a:schemeClr>
                </a:solidFill>
                <a:latin typeface="微软雅黑" pitchFamily="34" charset="-122"/>
                <a:ea typeface="微软雅黑" pitchFamily="34" charset="-122"/>
              </a:rPr>
              <a:t>）	定义变量 </a:t>
            </a:r>
            <a:r>
              <a:rPr lang="en-US" altLang="zh-CN" sz="2400" dirty="0" err="1">
                <a:solidFill>
                  <a:schemeClr val="bg1">
                    <a:lumMod val="50000"/>
                  </a:schemeClr>
                </a:solidFill>
                <a:latin typeface="微软雅黑" pitchFamily="34" charset="-122"/>
                <a:ea typeface="微软雅黑" pitchFamily="34" charset="-122"/>
              </a:rPr>
              <a:t>class_name</a:t>
            </a:r>
            <a:r>
              <a:rPr lang="en-US" altLang="zh-CN" sz="2400" dirty="0">
                <a:solidFill>
                  <a:schemeClr val="bg1">
                    <a:lumMod val="50000"/>
                  </a:schemeClr>
                </a:solidFill>
                <a:latin typeface="微软雅黑" pitchFamily="34" charset="-122"/>
                <a:ea typeface="微软雅黑" pitchFamily="34" charset="-122"/>
              </a:rPr>
              <a:t> </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student_name</a:t>
            </a:r>
            <a:r>
              <a:rPr lang="en-US" altLang="zh-CN" sz="2400" dirty="0">
                <a:solidFill>
                  <a:schemeClr val="bg1">
                    <a:lumMod val="50000"/>
                  </a:schemeClr>
                </a:solidFill>
                <a:latin typeface="微软雅黑" pitchFamily="34" charset="-122"/>
                <a:ea typeface="微软雅黑" pitchFamily="34" charset="-122"/>
              </a:rPr>
              <a:t> </a:t>
            </a:r>
            <a:r>
              <a:rPr lang="zh-CN" altLang="en-US" sz="2400" dirty="0">
                <a:solidFill>
                  <a:schemeClr val="bg1">
                    <a:lumMod val="50000"/>
                  </a:schemeClr>
                </a:solidFill>
                <a:latin typeface="微软雅黑" pitchFamily="34" charset="-122"/>
                <a:ea typeface="微软雅黑" pitchFamily="34" charset="-122"/>
              </a:rPr>
              <a:t>和 </a:t>
            </a:r>
            <a:r>
              <a:rPr lang="en-US" altLang="zh-CN" sz="2400" dirty="0" err="1">
                <a:solidFill>
                  <a:schemeClr val="bg1">
                    <a:lumMod val="50000"/>
                  </a:schemeClr>
                </a:solidFill>
                <a:latin typeface="微软雅黑" pitchFamily="34" charset="-122"/>
                <a:ea typeface="微软雅黑" pitchFamily="34" charset="-122"/>
              </a:rPr>
              <a:t>student_id</a:t>
            </a:r>
            <a:r>
              <a:rPr lang="en-US" altLang="zh-CN" sz="2400" dirty="0">
                <a:solidFill>
                  <a:schemeClr val="bg1">
                    <a:lumMod val="50000"/>
                  </a:schemeClr>
                </a:solidFill>
                <a:latin typeface="微软雅黑" pitchFamily="34" charset="-122"/>
                <a:ea typeface="微软雅黑" pitchFamily="34" charset="-122"/>
              </a:rPr>
              <a:t> </a:t>
            </a:r>
            <a:r>
              <a:rPr lang="zh-CN" altLang="en-US" sz="2400" dirty="0">
                <a:solidFill>
                  <a:schemeClr val="bg1">
                    <a:lumMod val="50000"/>
                  </a:schemeClr>
                </a:solidFill>
                <a:latin typeface="微软雅黑" pitchFamily="34" charset="-122"/>
                <a:ea typeface="微软雅黑" pitchFamily="34" charset="-122"/>
              </a:rPr>
              <a:t>分别表示班级名、学生姓名和学号，用于在一卡通封面中显示学生的个人信息。</a:t>
            </a:r>
          </a:p>
          <a:p>
            <a:pPr indent="266700" algn="just">
              <a:lnSpc>
                <a:spcPct val="150000"/>
              </a:lnSpc>
            </a:pPr>
            <a:r>
              <a:rPr lang="en-US" altLang="zh-CN" sz="2400" dirty="0">
                <a:solidFill>
                  <a:schemeClr val="bg1">
                    <a:lumMod val="50000"/>
                  </a:schemeClr>
                </a:solidFill>
                <a:latin typeface="微软雅黑" pitchFamily="34" charset="-122"/>
                <a:ea typeface="微软雅黑" pitchFamily="34" charset="-122"/>
              </a:rPr>
              <a:t>2</a:t>
            </a:r>
            <a:r>
              <a:rPr lang="zh-CN" altLang="en-US" sz="2400" dirty="0">
                <a:solidFill>
                  <a:schemeClr val="bg1">
                    <a:lumMod val="50000"/>
                  </a:schemeClr>
                </a:solidFill>
                <a:latin typeface="微软雅黑" pitchFamily="34" charset="-122"/>
                <a:ea typeface="微软雅黑" pitchFamily="34" charset="-122"/>
              </a:rPr>
              <a:t>）	使用 </a:t>
            </a:r>
            <a:r>
              <a:rPr lang="en-US" altLang="zh-CN" sz="2400" dirty="0">
                <a:solidFill>
                  <a:schemeClr val="bg1">
                    <a:lumMod val="50000"/>
                  </a:schemeClr>
                </a:solidFill>
                <a:latin typeface="微软雅黑" pitchFamily="34" charset="-122"/>
                <a:ea typeface="微软雅黑" pitchFamily="34" charset="-122"/>
              </a:rPr>
              <a:t>print() </a:t>
            </a:r>
            <a:r>
              <a:rPr lang="zh-CN" altLang="en-US" sz="2400" dirty="0">
                <a:solidFill>
                  <a:schemeClr val="bg1">
                    <a:lumMod val="50000"/>
                  </a:schemeClr>
                </a:solidFill>
                <a:latin typeface="微软雅黑" pitchFamily="34" charset="-122"/>
                <a:ea typeface="微软雅黑" pitchFamily="34" charset="-122"/>
              </a:rPr>
              <a:t>函数打印出一卡通封面的各个部分。</a:t>
            </a:r>
          </a:p>
        </p:txBody>
      </p:sp>
    </p:spTree>
    <p:extLst>
      <p:ext uri="{BB962C8B-B14F-4D97-AF65-F5344CB8AC3E}">
        <p14:creationId xmlns:p14="http://schemas.microsoft.com/office/powerpoint/2010/main" val="501469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 </a:t>
            </a:r>
            <a:r>
              <a:rPr lang="zh-CN" altLang="zh-CN" sz="4000" dirty="0">
                <a:solidFill>
                  <a:srgbClr val="1353A2"/>
                </a:solidFill>
                <a:latin typeface="微软雅黑" pitchFamily="34" charset="-122"/>
                <a:ea typeface="微软雅黑" pitchFamily="34" charset="-122"/>
              </a:rPr>
              <a:t>打印一卡通封面</a:t>
            </a:r>
            <a:endParaRPr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1308210" y="1642309"/>
            <a:ext cx="4453763" cy="4265398"/>
          </a:xfrm>
          <a:prstGeom prst="rect">
            <a:avLst/>
          </a:prstGeom>
          <a:noFill/>
        </p:spPr>
        <p:txBody>
          <a:bodyPr wrap="square">
            <a:spAutoFit/>
          </a:bodyPr>
          <a:lstStyle/>
          <a:p>
            <a:pPr indent="266700"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 </a:t>
            </a:r>
            <a:r>
              <a:rPr lang="zh-CN" altLang="en-US" sz="1600" dirty="0">
                <a:solidFill>
                  <a:schemeClr val="tx1">
                    <a:lumMod val="85000"/>
                    <a:lumOff val="15000"/>
                  </a:schemeClr>
                </a:solidFill>
                <a:latin typeface="微软雅黑" pitchFamily="34" charset="-122"/>
                <a:ea typeface="微软雅黑" pitchFamily="34" charset="-122"/>
              </a:rPr>
              <a:t>校园一卡通封面信息</a:t>
            </a:r>
          </a:p>
          <a:p>
            <a:pPr indent="266700" algn="just">
              <a:lnSpc>
                <a:spcPct val="125000"/>
              </a:lnSpc>
            </a:pPr>
            <a:r>
              <a:rPr lang="en-US" altLang="zh-CN" sz="1600" dirty="0" err="1">
                <a:solidFill>
                  <a:schemeClr val="tx1">
                    <a:lumMod val="85000"/>
                    <a:lumOff val="15000"/>
                  </a:schemeClr>
                </a:solidFill>
                <a:latin typeface="微软雅黑" pitchFamily="34" charset="-122"/>
                <a:ea typeface="微软雅黑" pitchFamily="34" charset="-122"/>
              </a:rPr>
              <a:t>class_name</a:t>
            </a:r>
            <a:r>
              <a:rPr lang="en-US" altLang="zh-CN" sz="1600" dirty="0">
                <a:solidFill>
                  <a:schemeClr val="tx1">
                    <a:lumMod val="85000"/>
                    <a:lumOff val="15000"/>
                  </a:schemeClr>
                </a:solidFill>
                <a:latin typeface="微软雅黑" pitchFamily="34" charset="-122"/>
                <a:ea typeface="微软雅黑" pitchFamily="34" charset="-122"/>
              </a:rPr>
              <a:t> = "2301</a:t>
            </a:r>
            <a:r>
              <a:rPr lang="zh-CN" altLang="en-US" sz="1600" dirty="0">
                <a:solidFill>
                  <a:schemeClr val="tx1">
                    <a:lumMod val="85000"/>
                    <a:lumOff val="15000"/>
                  </a:schemeClr>
                </a:solidFill>
                <a:latin typeface="微软雅黑" pitchFamily="34" charset="-122"/>
                <a:ea typeface="微软雅黑" pitchFamily="34" charset="-122"/>
              </a:rPr>
              <a:t>软件</a:t>
            </a:r>
            <a:r>
              <a:rPr lang="en-US" altLang="zh-CN" sz="1600" dirty="0">
                <a:solidFill>
                  <a:schemeClr val="tx1">
                    <a:lumMod val="85000"/>
                    <a:lumOff val="15000"/>
                  </a:schemeClr>
                </a:solidFill>
                <a:latin typeface="微软雅黑" pitchFamily="34" charset="-122"/>
                <a:ea typeface="微软雅黑" pitchFamily="34" charset="-122"/>
              </a:rPr>
              <a:t>"</a:t>
            </a:r>
          </a:p>
          <a:p>
            <a:pPr indent="266700" algn="just">
              <a:lnSpc>
                <a:spcPct val="125000"/>
              </a:lnSpc>
            </a:pPr>
            <a:r>
              <a:rPr lang="en-US" altLang="zh-CN" sz="1600" dirty="0" err="1">
                <a:solidFill>
                  <a:schemeClr val="tx1">
                    <a:lumMod val="85000"/>
                    <a:lumOff val="15000"/>
                  </a:schemeClr>
                </a:solidFill>
                <a:latin typeface="微软雅黑" pitchFamily="34" charset="-122"/>
                <a:ea typeface="微软雅黑" pitchFamily="34" charset="-122"/>
              </a:rPr>
              <a:t>student_name</a:t>
            </a:r>
            <a:r>
              <a:rPr lang="en-US" altLang="zh-CN" sz="1600" dirty="0">
                <a:solidFill>
                  <a:schemeClr val="tx1">
                    <a:lumMod val="85000"/>
                    <a:lumOff val="15000"/>
                  </a:schemeClr>
                </a:solidFill>
                <a:latin typeface="微软雅黑" pitchFamily="34" charset="-122"/>
                <a:ea typeface="微软雅黑" pitchFamily="34" charset="-122"/>
              </a:rPr>
              <a:t> = "</a:t>
            </a:r>
            <a:r>
              <a:rPr lang="zh-CN" altLang="en-US" sz="1600" dirty="0">
                <a:solidFill>
                  <a:schemeClr val="tx1">
                    <a:lumMod val="85000"/>
                    <a:lumOff val="15000"/>
                  </a:schemeClr>
                </a:solidFill>
                <a:latin typeface="微软雅黑" pitchFamily="34" charset="-122"/>
                <a:ea typeface="微软雅黑" pitchFamily="34" charset="-122"/>
              </a:rPr>
              <a:t>王珂</a:t>
            </a:r>
            <a:r>
              <a:rPr lang="en-US" altLang="zh-CN" sz="1600" dirty="0">
                <a:solidFill>
                  <a:schemeClr val="tx1">
                    <a:lumMod val="85000"/>
                    <a:lumOff val="15000"/>
                  </a:schemeClr>
                </a:solidFill>
                <a:latin typeface="微软雅黑" pitchFamily="34" charset="-122"/>
                <a:ea typeface="微软雅黑" pitchFamily="34" charset="-122"/>
              </a:rPr>
              <a:t>"</a:t>
            </a:r>
          </a:p>
          <a:p>
            <a:pPr indent="266700" algn="just">
              <a:lnSpc>
                <a:spcPct val="125000"/>
              </a:lnSpc>
            </a:pPr>
            <a:r>
              <a:rPr lang="en-US" altLang="zh-CN" sz="1600" dirty="0" err="1">
                <a:solidFill>
                  <a:schemeClr val="tx1">
                    <a:lumMod val="85000"/>
                    <a:lumOff val="15000"/>
                  </a:schemeClr>
                </a:solidFill>
                <a:latin typeface="微软雅黑" pitchFamily="34" charset="-122"/>
                <a:ea typeface="微软雅黑" pitchFamily="34" charset="-122"/>
              </a:rPr>
              <a:t>student_id</a:t>
            </a:r>
            <a:r>
              <a:rPr lang="en-US" altLang="zh-CN" sz="1600" dirty="0">
                <a:solidFill>
                  <a:schemeClr val="tx1">
                    <a:lumMod val="85000"/>
                    <a:lumOff val="15000"/>
                  </a:schemeClr>
                </a:solidFill>
                <a:latin typeface="微软雅黑" pitchFamily="34" charset="-122"/>
                <a:ea typeface="微软雅黑" pitchFamily="34" charset="-122"/>
              </a:rPr>
              <a:t> = "230123112"</a:t>
            </a:r>
          </a:p>
          <a:p>
            <a:pPr indent="266700" algn="just">
              <a:lnSpc>
                <a:spcPct val="125000"/>
              </a:lnSpc>
            </a:pPr>
            <a:endParaRPr lang="en-US" altLang="zh-CN" sz="1600" dirty="0">
              <a:solidFill>
                <a:schemeClr val="tx1">
                  <a:lumMod val="85000"/>
                  <a:lumOff val="15000"/>
                </a:schemeClr>
              </a:solidFill>
              <a:latin typeface="微软雅黑" pitchFamily="34" charset="-122"/>
              <a:ea typeface="微软雅黑" pitchFamily="34" charset="-122"/>
            </a:endParaRP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 </a:t>
            </a:r>
            <a:r>
              <a:rPr lang="zh-CN" altLang="en-US" sz="1600" dirty="0">
                <a:solidFill>
                  <a:schemeClr val="tx1">
                    <a:lumMod val="85000"/>
                    <a:lumOff val="15000"/>
                  </a:schemeClr>
                </a:solidFill>
                <a:latin typeface="微软雅黑" pitchFamily="34" charset="-122"/>
                <a:ea typeface="微软雅黑" pitchFamily="34" charset="-122"/>
              </a:rPr>
              <a:t>打印校园一卡通封面</a:t>
            </a: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print("******************************")</a:t>
            </a: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print(f"*    </a:t>
            </a:r>
            <a:r>
              <a:rPr lang="zh-CN" altLang="en-US" sz="1600" dirty="0">
                <a:solidFill>
                  <a:schemeClr val="tx1">
                    <a:lumMod val="85000"/>
                    <a:lumOff val="15000"/>
                  </a:schemeClr>
                </a:solidFill>
                <a:latin typeface="微软雅黑" pitchFamily="34" charset="-122"/>
                <a:ea typeface="微软雅黑" pitchFamily="34" charset="-122"/>
              </a:rPr>
              <a:t>班级：</a:t>
            </a:r>
            <a:r>
              <a:rPr lang="en-US" altLang="zh-CN" sz="1600" dirty="0">
                <a:solidFill>
                  <a:schemeClr val="tx1">
                    <a:lumMod val="85000"/>
                    <a:lumOff val="15000"/>
                  </a:schemeClr>
                </a:solidFill>
                <a:latin typeface="微软雅黑" pitchFamily="34" charset="-122"/>
                <a:ea typeface="微软雅黑" pitchFamily="34" charset="-122"/>
              </a:rPr>
              <a:t>{</a:t>
            </a:r>
            <a:r>
              <a:rPr lang="en-US" altLang="zh-CN" sz="1600" dirty="0" err="1">
                <a:solidFill>
                  <a:schemeClr val="tx1">
                    <a:lumMod val="85000"/>
                    <a:lumOff val="15000"/>
                  </a:schemeClr>
                </a:solidFill>
                <a:latin typeface="微软雅黑" pitchFamily="34" charset="-122"/>
                <a:ea typeface="微软雅黑" pitchFamily="34" charset="-122"/>
              </a:rPr>
              <a:t>class_name</a:t>
            </a:r>
            <a:r>
              <a:rPr lang="en-US" altLang="zh-CN" sz="1600" dirty="0">
                <a:solidFill>
                  <a:schemeClr val="tx1">
                    <a:lumMod val="85000"/>
                    <a:lumOff val="15000"/>
                  </a:schemeClr>
                </a:solidFill>
                <a:latin typeface="微软雅黑" pitchFamily="34" charset="-122"/>
                <a:ea typeface="微软雅黑" pitchFamily="34" charset="-122"/>
              </a:rPr>
              <a:t>}       ")</a:t>
            </a: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print(f"*    </a:t>
            </a:r>
            <a:r>
              <a:rPr lang="zh-CN" altLang="en-US" sz="1600" dirty="0">
                <a:solidFill>
                  <a:schemeClr val="tx1">
                    <a:lumMod val="85000"/>
                    <a:lumOff val="15000"/>
                  </a:schemeClr>
                </a:solidFill>
                <a:latin typeface="微软雅黑" pitchFamily="34" charset="-122"/>
                <a:ea typeface="微软雅黑" pitchFamily="34" charset="-122"/>
              </a:rPr>
              <a:t>姓名：</a:t>
            </a:r>
            <a:r>
              <a:rPr lang="en-US" altLang="zh-CN" sz="1600" dirty="0">
                <a:solidFill>
                  <a:schemeClr val="tx1">
                    <a:lumMod val="85000"/>
                    <a:lumOff val="15000"/>
                  </a:schemeClr>
                </a:solidFill>
                <a:latin typeface="微软雅黑" pitchFamily="34" charset="-122"/>
                <a:ea typeface="微软雅黑" pitchFamily="34" charset="-122"/>
              </a:rPr>
              <a:t>{</a:t>
            </a:r>
            <a:r>
              <a:rPr lang="en-US" altLang="zh-CN" sz="1600" dirty="0" err="1">
                <a:solidFill>
                  <a:schemeClr val="tx1">
                    <a:lumMod val="85000"/>
                    <a:lumOff val="15000"/>
                  </a:schemeClr>
                </a:solidFill>
                <a:latin typeface="微软雅黑" pitchFamily="34" charset="-122"/>
                <a:ea typeface="微软雅黑" pitchFamily="34" charset="-122"/>
              </a:rPr>
              <a:t>student_name</a:t>
            </a:r>
            <a:r>
              <a:rPr lang="en-US" altLang="zh-CN" sz="1600" dirty="0">
                <a:solidFill>
                  <a:schemeClr val="tx1">
                    <a:lumMod val="85000"/>
                    <a:lumOff val="15000"/>
                  </a:schemeClr>
                </a:solidFill>
                <a:latin typeface="微软雅黑" pitchFamily="34" charset="-122"/>
                <a:ea typeface="微软雅黑" pitchFamily="34" charset="-122"/>
              </a:rPr>
              <a:t>}     ")</a:t>
            </a: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print(f"*    </a:t>
            </a:r>
            <a:r>
              <a:rPr lang="zh-CN" altLang="en-US" sz="1600" dirty="0">
                <a:solidFill>
                  <a:schemeClr val="tx1">
                    <a:lumMod val="85000"/>
                    <a:lumOff val="15000"/>
                  </a:schemeClr>
                </a:solidFill>
                <a:latin typeface="微软雅黑" pitchFamily="34" charset="-122"/>
                <a:ea typeface="微软雅黑" pitchFamily="34" charset="-122"/>
              </a:rPr>
              <a:t>学号：</a:t>
            </a:r>
            <a:r>
              <a:rPr lang="en-US" altLang="zh-CN" sz="1600" dirty="0">
                <a:solidFill>
                  <a:schemeClr val="tx1">
                    <a:lumMod val="85000"/>
                    <a:lumOff val="15000"/>
                  </a:schemeClr>
                </a:solidFill>
                <a:latin typeface="微软雅黑" pitchFamily="34" charset="-122"/>
                <a:ea typeface="微软雅黑" pitchFamily="34" charset="-122"/>
              </a:rPr>
              <a:t>{</a:t>
            </a:r>
            <a:r>
              <a:rPr lang="en-US" altLang="zh-CN" sz="1600" dirty="0" err="1">
                <a:solidFill>
                  <a:schemeClr val="tx1">
                    <a:lumMod val="85000"/>
                    <a:lumOff val="15000"/>
                  </a:schemeClr>
                </a:solidFill>
                <a:latin typeface="微软雅黑" pitchFamily="34" charset="-122"/>
                <a:ea typeface="微软雅黑" pitchFamily="34" charset="-122"/>
              </a:rPr>
              <a:t>student_id</a:t>
            </a:r>
            <a:r>
              <a:rPr lang="en-US" altLang="zh-CN" sz="1600" dirty="0">
                <a:solidFill>
                  <a:schemeClr val="tx1">
                    <a:lumMod val="85000"/>
                    <a:lumOff val="15000"/>
                  </a:schemeClr>
                </a:solidFill>
                <a:latin typeface="微软雅黑" pitchFamily="34" charset="-122"/>
                <a:ea typeface="微软雅黑" pitchFamily="34" charset="-122"/>
              </a:rPr>
              <a:t>}       ")</a:t>
            </a:r>
          </a:p>
          <a:p>
            <a:pPr indent="266700" algn="just">
              <a:lnSpc>
                <a:spcPct val="125000"/>
              </a:lnSpc>
            </a:pPr>
            <a:r>
              <a:rPr lang="en-US" altLang="zh-CN" sz="1600" dirty="0">
                <a:solidFill>
                  <a:schemeClr val="tx1">
                    <a:lumMod val="85000"/>
                    <a:lumOff val="15000"/>
                  </a:schemeClr>
                </a:solidFill>
                <a:latin typeface="微软雅黑" pitchFamily="34" charset="-122"/>
                <a:ea typeface="微软雅黑" pitchFamily="34" charset="-122"/>
              </a:rPr>
              <a:t>print("******************************")</a:t>
            </a:r>
          </a:p>
        </p:txBody>
      </p:sp>
      <p:pic>
        <p:nvPicPr>
          <p:cNvPr id="2" name="图片 1">
            <a:extLst>
              <a:ext uri="{FF2B5EF4-FFF2-40B4-BE49-F238E27FC236}">
                <a16:creationId xmlns:a16="http://schemas.microsoft.com/office/drawing/2014/main" id="{89D68D58-BC17-38CA-F438-5BAA25E2A49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15582" y="2757941"/>
            <a:ext cx="4180942" cy="1674178"/>
          </a:xfrm>
          <a:prstGeom prst="rect">
            <a:avLst/>
          </a:prstGeom>
          <a:noFill/>
          <a:ln>
            <a:noFill/>
          </a:ln>
        </p:spPr>
      </p:pic>
      <p:sp>
        <p:nvSpPr>
          <p:cNvPr id="3" name="文本框 2">
            <a:extLst>
              <a:ext uri="{FF2B5EF4-FFF2-40B4-BE49-F238E27FC236}">
                <a16:creationId xmlns:a16="http://schemas.microsoft.com/office/drawing/2014/main" id="{6AC6A77E-6F4C-ECF8-6232-602D33BB3807}"/>
              </a:ext>
            </a:extLst>
          </p:cNvPr>
          <p:cNvSpPr txBox="1"/>
          <p:nvPr/>
        </p:nvSpPr>
        <p:spPr>
          <a:xfrm>
            <a:off x="6546179" y="1681896"/>
            <a:ext cx="2485088" cy="662554"/>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运行结果</a:t>
            </a:r>
            <a:r>
              <a:rPr lang="en-US" altLang="zh-CN" sz="2800" b="1" dirty="0">
                <a:solidFill>
                  <a:srgbClr val="053B91"/>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33368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8">
            <a:extLst>
              <a:ext uri="{FF2B5EF4-FFF2-40B4-BE49-F238E27FC236}">
                <a16:creationId xmlns:a16="http://schemas.microsoft.com/office/drawing/2014/main" id="{D85320F0-42E0-7267-4B90-E3A62E350F74}"/>
              </a:ext>
            </a:extLst>
          </p:cNvPr>
          <p:cNvSpPr>
            <a:spLocks noChangeArrowheads="1"/>
          </p:cNvSpPr>
          <p:nvPr/>
        </p:nvSpPr>
        <p:spPr bwMode="auto">
          <a:xfrm>
            <a:off x="1328006" y="1533315"/>
            <a:ext cx="3055227" cy="707886"/>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知识目标</a:t>
            </a:r>
          </a:p>
        </p:txBody>
      </p:sp>
      <p:sp>
        <p:nvSpPr>
          <p:cNvPr id="5" name="AutoShape 38">
            <a:extLst>
              <a:ext uri="{FF2B5EF4-FFF2-40B4-BE49-F238E27FC236}">
                <a16:creationId xmlns:a16="http://schemas.microsoft.com/office/drawing/2014/main" id="{52E368C2-A714-B782-49A4-9BE320C53E54}"/>
              </a:ext>
            </a:extLst>
          </p:cNvPr>
          <p:cNvSpPr>
            <a:spLocks noChangeArrowheads="1"/>
          </p:cNvSpPr>
          <p:nvPr/>
        </p:nvSpPr>
        <p:spPr bwMode="auto">
          <a:xfrm>
            <a:off x="4775428" y="1533316"/>
            <a:ext cx="3055227" cy="707886"/>
          </a:xfrm>
          <a:prstGeom prst="roundRect">
            <a:avLst>
              <a:gd name="adj" fmla="val 16667"/>
            </a:avLst>
          </a:prstGeom>
          <a:solidFill>
            <a:srgbClr val="FFC000"/>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技能目标</a:t>
            </a:r>
          </a:p>
        </p:txBody>
      </p:sp>
      <p:sp>
        <p:nvSpPr>
          <p:cNvPr id="6" name="AutoShape 38">
            <a:extLst>
              <a:ext uri="{FF2B5EF4-FFF2-40B4-BE49-F238E27FC236}">
                <a16:creationId xmlns:a16="http://schemas.microsoft.com/office/drawing/2014/main" id="{5EDE2D6E-87AD-FDCB-78F6-3801C9C3361E}"/>
              </a:ext>
            </a:extLst>
          </p:cNvPr>
          <p:cNvSpPr>
            <a:spLocks noChangeArrowheads="1"/>
          </p:cNvSpPr>
          <p:nvPr/>
        </p:nvSpPr>
        <p:spPr bwMode="auto">
          <a:xfrm>
            <a:off x="8222850" y="1533315"/>
            <a:ext cx="3055227" cy="724592"/>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素养目标</a:t>
            </a:r>
          </a:p>
        </p:txBody>
      </p:sp>
      <p:grpSp>
        <p:nvGrpSpPr>
          <p:cNvPr id="7" name="组合 6">
            <a:extLst>
              <a:ext uri="{FF2B5EF4-FFF2-40B4-BE49-F238E27FC236}">
                <a16:creationId xmlns:a16="http://schemas.microsoft.com/office/drawing/2014/main" id="{5114B4D7-3962-5A6C-5ED9-38D120021667}"/>
              </a:ext>
            </a:extLst>
          </p:cNvPr>
          <p:cNvGrpSpPr/>
          <p:nvPr/>
        </p:nvGrpSpPr>
        <p:grpSpPr>
          <a:xfrm>
            <a:off x="8222637" y="2332249"/>
            <a:ext cx="3055440" cy="3544929"/>
            <a:chOff x="8109953" y="1866216"/>
            <a:chExt cx="3055440" cy="3741167"/>
          </a:xfrm>
        </p:grpSpPr>
        <p:sp>
          <p:nvSpPr>
            <p:cNvPr id="8" name="AutoShape 39">
              <a:extLst>
                <a:ext uri="{FF2B5EF4-FFF2-40B4-BE49-F238E27FC236}">
                  <a16:creationId xmlns:a16="http://schemas.microsoft.com/office/drawing/2014/main" id="{9CA13236-5AF6-CB76-9CF6-365387393CBE}"/>
                </a:ext>
              </a:extLst>
            </p:cNvPr>
            <p:cNvSpPr>
              <a:spLocks noChangeArrowheads="1"/>
            </p:cNvSpPr>
            <p:nvPr/>
          </p:nvSpPr>
          <p:spPr bwMode="auto">
            <a:xfrm>
              <a:off x="8109953" y="1866216"/>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gn="ctr">
                <a:lnSpc>
                  <a:spcPct val="150000"/>
                </a:lnSpc>
                <a:buClr>
                  <a:srgbClr val="007EEA"/>
                </a:buClr>
                <a:defRPr/>
              </a:pPr>
              <a:endParaRPr lang="zh-CN" altLang="en-US" sz="1680" kern="0" dirty="0">
                <a:solidFill>
                  <a:srgbClr val="000000"/>
                </a:solidFill>
                <a:latin typeface="微软雅黑"/>
                <a:ea typeface="微软雅黑"/>
              </a:endParaRPr>
            </a:p>
          </p:txBody>
        </p:sp>
        <p:sp>
          <p:nvSpPr>
            <p:cNvPr id="9" name="矩形 8">
              <a:extLst>
                <a:ext uri="{FF2B5EF4-FFF2-40B4-BE49-F238E27FC236}">
                  <a16:creationId xmlns:a16="http://schemas.microsoft.com/office/drawing/2014/main" id="{909A9C86-3A1E-F35D-0069-E52D2A75B9CB}"/>
                </a:ext>
              </a:extLst>
            </p:cNvPr>
            <p:cNvSpPr/>
            <p:nvPr/>
          </p:nvSpPr>
          <p:spPr>
            <a:xfrm>
              <a:off x="8180289" y="2086011"/>
              <a:ext cx="2874549" cy="257767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具备独立解决</a:t>
              </a:r>
              <a:r>
                <a:rPr lang="en-US" altLang="zh-CN" sz="2000" kern="0" dirty="0">
                  <a:solidFill>
                    <a:schemeClr val="tx1">
                      <a:lumMod val="65000"/>
                      <a:lumOff val="35000"/>
                    </a:schemeClr>
                  </a:solidFill>
                  <a:latin typeface="微软雅黑"/>
                  <a:ea typeface="微软雅黑"/>
                </a:rPr>
                <a:t>Python</a:t>
              </a:r>
              <a:r>
                <a:rPr lang="zh-CN" altLang="en-US" sz="2000" kern="0" dirty="0">
                  <a:solidFill>
                    <a:schemeClr val="tx1">
                      <a:lumMod val="65000"/>
                      <a:lumOff val="35000"/>
                    </a:schemeClr>
                  </a:solidFill>
                  <a:latin typeface="微软雅黑"/>
                  <a:ea typeface="微软雅黑"/>
                </a:rPr>
                <a:t>开发环境配置中常见问题的能力</a:t>
              </a:r>
              <a:endParaRPr lang="en-US" altLang="zh-CN" sz="2000" kern="0" dirty="0">
                <a:solidFill>
                  <a:schemeClr val="tx1">
                    <a:lumMod val="65000"/>
                    <a:lumOff val="35000"/>
                  </a:schemeClr>
                </a:solidFill>
                <a:latin typeface="微软雅黑"/>
                <a:ea typeface="微软雅黑"/>
              </a:endParaRPr>
            </a:p>
            <a:p>
              <a:pPr marL="342900" indent="-342900">
                <a:lnSpc>
                  <a:spcPts val="30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能够通过查阅官方文档、社区论坛或搜索引擎等渠道解决问题</a:t>
              </a:r>
            </a:p>
          </p:txBody>
        </p:sp>
      </p:grpSp>
      <p:grpSp>
        <p:nvGrpSpPr>
          <p:cNvPr id="10" name="组合 9">
            <a:extLst>
              <a:ext uri="{FF2B5EF4-FFF2-40B4-BE49-F238E27FC236}">
                <a16:creationId xmlns:a16="http://schemas.microsoft.com/office/drawing/2014/main" id="{644583FF-6AC9-867C-6DC8-053EEBD1F0B8}"/>
              </a:ext>
            </a:extLst>
          </p:cNvPr>
          <p:cNvGrpSpPr/>
          <p:nvPr/>
        </p:nvGrpSpPr>
        <p:grpSpPr>
          <a:xfrm>
            <a:off x="1328006" y="2315544"/>
            <a:ext cx="3055227" cy="3544929"/>
            <a:chOff x="1215322" y="1849511"/>
            <a:chExt cx="3055440" cy="3741167"/>
          </a:xfrm>
        </p:grpSpPr>
        <p:sp>
          <p:nvSpPr>
            <p:cNvPr id="11" name="AutoShape 39">
              <a:extLst>
                <a:ext uri="{FF2B5EF4-FFF2-40B4-BE49-F238E27FC236}">
                  <a16:creationId xmlns:a16="http://schemas.microsoft.com/office/drawing/2014/main" id="{5539DD0B-6348-1261-26B3-7EEC98111D40}"/>
                </a:ext>
              </a:extLst>
            </p:cNvPr>
            <p:cNvSpPr>
              <a:spLocks noChangeArrowheads="1"/>
            </p:cNvSpPr>
            <p:nvPr/>
          </p:nvSpPr>
          <p:spPr bwMode="auto">
            <a:xfrm>
              <a:off x="1215322" y="1849511"/>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zh-CN" altLang="en-US" sz="1680" kern="0" dirty="0">
                <a:solidFill>
                  <a:srgbClr val="000000"/>
                </a:solidFill>
                <a:latin typeface="微软雅黑"/>
                <a:ea typeface="微软雅黑"/>
              </a:endParaRPr>
            </a:p>
          </p:txBody>
        </p:sp>
        <p:sp>
          <p:nvSpPr>
            <p:cNvPr id="12" name="矩形 11">
              <a:extLst>
                <a:ext uri="{FF2B5EF4-FFF2-40B4-BE49-F238E27FC236}">
                  <a16:creationId xmlns:a16="http://schemas.microsoft.com/office/drawing/2014/main" id="{BC9291B2-573E-3AB6-2A66-2FFB1202F382}"/>
                </a:ext>
              </a:extLst>
            </p:cNvPr>
            <p:cNvSpPr/>
            <p:nvPr/>
          </p:nvSpPr>
          <p:spPr>
            <a:xfrm>
              <a:off x="1305660" y="2023509"/>
              <a:ext cx="2874549" cy="340324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26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理解</a:t>
              </a:r>
              <a:r>
                <a:rPr lang="en-US" altLang="zh-CN" sz="2000" kern="0" dirty="0">
                  <a:solidFill>
                    <a:schemeClr val="tx1">
                      <a:lumMod val="65000"/>
                      <a:lumOff val="35000"/>
                    </a:schemeClr>
                  </a:solidFill>
                  <a:latin typeface="微软雅黑"/>
                  <a:ea typeface="微软雅黑"/>
                </a:rPr>
                <a:t>Python</a:t>
              </a:r>
              <a:r>
                <a:rPr lang="zh-CN" altLang="en-US" sz="2000" kern="0" dirty="0">
                  <a:solidFill>
                    <a:schemeClr val="tx1">
                      <a:lumMod val="65000"/>
                      <a:lumOff val="35000"/>
                    </a:schemeClr>
                  </a:solidFill>
                  <a:latin typeface="微软雅黑"/>
                  <a:ea typeface="微软雅黑"/>
                </a:rPr>
                <a:t>语言的发展历史及其应用领域</a:t>
              </a:r>
              <a:endParaRPr lang="en-US" altLang="zh-CN" sz="2000" kern="0" dirty="0">
                <a:solidFill>
                  <a:schemeClr val="tx1">
                    <a:lumMod val="65000"/>
                    <a:lumOff val="35000"/>
                  </a:schemeClr>
                </a:solidFill>
                <a:latin typeface="微软雅黑"/>
                <a:ea typeface="微软雅黑"/>
              </a:endParaRPr>
            </a:p>
            <a:p>
              <a:pPr marL="342900" indent="-342900">
                <a:lnSpc>
                  <a:spcPts val="26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理解如何安装和配置</a:t>
              </a:r>
              <a:r>
                <a:rPr lang="en-US" altLang="zh-CN" sz="2000" kern="0" dirty="0">
                  <a:solidFill>
                    <a:schemeClr val="tx1">
                      <a:lumMod val="65000"/>
                      <a:lumOff val="35000"/>
                    </a:schemeClr>
                  </a:solidFill>
                  <a:latin typeface="微软雅黑"/>
                  <a:ea typeface="微软雅黑"/>
                </a:rPr>
                <a:t>Python</a:t>
              </a:r>
              <a:r>
                <a:rPr lang="zh-CN" altLang="en-US" sz="2000" kern="0" dirty="0">
                  <a:solidFill>
                    <a:schemeClr val="tx1">
                      <a:lumMod val="65000"/>
                      <a:lumOff val="35000"/>
                    </a:schemeClr>
                  </a:solidFill>
                  <a:latin typeface="微软雅黑"/>
                  <a:ea typeface="微软雅黑"/>
                </a:rPr>
                <a:t>解释器</a:t>
              </a:r>
              <a:endParaRPr lang="en-US" altLang="zh-CN" sz="2000" kern="0" dirty="0">
                <a:solidFill>
                  <a:schemeClr val="tx1">
                    <a:lumMod val="65000"/>
                    <a:lumOff val="35000"/>
                  </a:schemeClr>
                </a:solidFill>
                <a:latin typeface="微软雅黑"/>
                <a:ea typeface="微软雅黑"/>
              </a:endParaRPr>
            </a:p>
            <a:p>
              <a:pPr marL="342900" indent="-342900">
                <a:lnSpc>
                  <a:spcPts val="26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熟悉常用第三方集成开发环境</a:t>
              </a:r>
              <a:r>
                <a:rPr lang="en-US" altLang="zh-CN" sz="2000" kern="0" dirty="0">
                  <a:solidFill>
                    <a:schemeClr val="tx1">
                      <a:lumMod val="65000"/>
                      <a:lumOff val="35000"/>
                    </a:schemeClr>
                  </a:solidFill>
                  <a:latin typeface="微软雅黑"/>
                  <a:ea typeface="微软雅黑"/>
                </a:rPr>
                <a:t>PyCharm</a:t>
              </a:r>
              <a:r>
                <a:rPr lang="zh-CN" altLang="en-US" sz="2000" kern="0" dirty="0">
                  <a:solidFill>
                    <a:schemeClr val="tx1">
                      <a:lumMod val="65000"/>
                      <a:lumOff val="35000"/>
                    </a:schemeClr>
                  </a:solidFill>
                  <a:latin typeface="微软雅黑"/>
                  <a:ea typeface="微软雅黑"/>
                </a:rPr>
                <a:t>的安装</a:t>
              </a:r>
              <a:r>
                <a:rPr lang="zh-CN" altLang="en-US" sz="2000" kern="0" dirty="0">
                  <a:solidFill>
                    <a:srgbClr val="000000"/>
                  </a:solidFill>
                  <a:latin typeface="微软雅黑"/>
                  <a:ea typeface="微软雅黑"/>
                </a:rPr>
                <a:t>、</a:t>
              </a:r>
              <a:r>
                <a:rPr lang="zh-CN" altLang="en-US" sz="2000" kern="0" dirty="0">
                  <a:solidFill>
                    <a:schemeClr val="tx1">
                      <a:lumMod val="65000"/>
                      <a:lumOff val="35000"/>
                    </a:schemeClr>
                  </a:solidFill>
                  <a:latin typeface="微软雅黑"/>
                  <a:ea typeface="微软雅黑"/>
                </a:rPr>
                <a:t>配置和基本使用</a:t>
              </a:r>
              <a:endParaRPr lang="en-US" altLang="zh-CN" sz="2000" kern="0" dirty="0">
                <a:solidFill>
                  <a:schemeClr val="tx1">
                    <a:lumMod val="65000"/>
                    <a:lumOff val="35000"/>
                  </a:schemeClr>
                </a:solidFill>
                <a:latin typeface="微软雅黑"/>
                <a:ea typeface="微软雅黑"/>
              </a:endParaRPr>
            </a:p>
          </p:txBody>
        </p:sp>
      </p:grpSp>
      <p:grpSp>
        <p:nvGrpSpPr>
          <p:cNvPr id="13" name="组合 12">
            <a:extLst>
              <a:ext uri="{FF2B5EF4-FFF2-40B4-BE49-F238E27FC236}">
                <a16:creationId xmlns:a16="http://schemas.microsoft.com/office/drawing/2014/main" id="{704EF773-DF67-7B90-257F-3EC08511A2EE}"/>
              </a:ext>
            </a:extLst>
          </p:cNvPr>
          <p:cNvGrpSpPr/>
          <p:nvPr/>
        </p:nvGrpSpPr>
        <p:grpSpPr>
          <a:xfrm>
            <a:off x="4775428" y="2332250"/>
            <a:ext cx="3055227" cy="3544930"/>
            <a:chOff x="4742382" y="1866216"/>
            <a:chExt cx="3055227" cy="3741167"/>
          </a:xfrm>
        </p:grpSpPr>
        <p:sp>
          <p:nvSpPr>
            <p:cNvPr id="14" name="AutoShape 39">
              <a:extLst>
                <a:ext uri="{FF2B5EF4-FFF2-40B4-BE49-F238E27FC236}">
                  <a16:creationId xmlns:a16="http://schemas.microsoft.com/office/drawing/2014/main" id="{123ECB36-9530-3190-1012-E24897C7E662}"/>
                </a:ext>
              </a:extLst>
            </p:cNvPr>
            <p:cNvSpPr>
              <a:spLocks noChangeArrowheads="1"/>
            </p:cNvSpPr>
            <p:nvPr/>
          </p:nvSpPr>
          <p:spPr bwMode="auto">
            <a:xfrm>
              <a:off x="4742382" y="1866216"/>
              <a:ext cx="3055227"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en-US" altLang="zh-CN" sz="1680" kern="0" dirty="0">
                <a:solidFill>
                  <a:srgbClr val="000000"/>
                </a:solidFill>
                <a:latin typeface="微软雅黑"/>
                <a:ea typeface="微软雅黑"/>
              </a:endParaRPr>
            </a:p>
          </p:txBody>
        </p:sp>
        <p:sp>
          <p:nvSpPr>
            <p:cNvPr id="15" name="矩形 14">
              <a:extLst>
                <a:ext uri="{FF2B5EF4-FFF2-40B4-BE49-F238E27FC236}">
                  <a16:creationId xmlns:a16="http://schemas.microsoft.com/office/drawing/2014/main" id="{06A8267B-D98F-532E-4C26-028BF11A497C}"/>
                </a:ext>
              </a:extLst>
            </p:cNvPr>
            <p:cNvSpPr/>
            <p:nvPr/>
          </p:nvSpPr>
          <p:spPr>
            <a:xfrm>
              <a:off x="4753083" y="2086011"/>
              <a:ext cx="2874549" cy="257767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能够独立下载、安装和配置</a:t>
              </a:r>
              <a:r>
                <a:rPr lang="en-US" altLang="zh-CN" sz="2000" kern="0" dirty="0">
                  <a:solidFill>
                    <a:schemeClr val="tx1">
                      <a:lumMod val="65000"/>
                      <a:lumOff val="35000"/>
                    </a:schemeClr>
                  </a:solidFill>
                  <a:latin typeface="微软雅黑"/>
                  <a:ea typeface="微软雅黑"/>
                </a:rPr>
                <a:t>Python</a:t>
              </a:r>
              <a:r>
                <a:rPr lang="zh-CN" altLang="en-US" sz="2000" kern="0" dirty="0">
                  <a:solidFill>
                    <a:schemeClr val="tx1">
                      <a:lumMod val="65000"/>
                      <a:lumOff val="35000"/>
                    </a:schemeClr>
                  </a:solidFill>
                  <a:latin typeface="微软雅黑"/>
                  <a:ea typeface="微软雅黑"/>
                </a:rPr>
                <a:t>解释器</a:t>
              </a:r>
              <a:endParaRPr lang="en-US" altLang="zh-CN" sz="2000" kern="0" dirty="0">
                <a:solidFill>
                  <a:schemeClr val="tx1">
                    <a:lumMod val="65000"/>
                    <a:lumOff val="35000"/>
                  </a:schemeClr>
                </a:solidFill>
                <a:latin typeface="微软雅黑"/>
                <a:ea typeface="微软雅黑"/>
              </a:endParaRPr>
            </a:p>
            <a:p>
              <a:pPr marL="342900" indent="-342900">
                <a:lnSpc>
                  <a:spcPts val="3000"/>
                </a:lnSpc>
                <a:spcAft>
                  <a:spcPts val="600"/>
                </a:spcAft>
                <a:buClr>
                  <a:srgbClr val="007EEA"/>
                </a:buClr>
                <a:buAutoNum type="arabicPeriod"/>
                <a:defRPr/>
              </a:pPr>
              <a:r>
                <a:rPr lang="zh-CN" altLang="en-US" sz="2000" kern="0" dirty="0">
                  <a:solidFill>
                    <a:schemeClr val="tx1">
                      <a:lumMod val="65000"/>
                      <a:lumOff val="35000"/>
                    </a:schemeClr>
                  </a:solidFill>
                  <a:latin typeface="微软雅黑"/>
                  <a:ea typeface="微软雅黑"/>
                </a:rPr>
                <a:t>能够独立安装和配置</a:t>
              </a:r>
              <a:r>
                <a:rPr lang="en-US" altLang="zh-CN" sz="2000" kern="0" dirty="0" err="1">
                  <a:solidFill>
                    <a:schemeClr val="tx1">
                      <a:lumMod val="65000"/>
                      <a:lumOff val="35000"/>
                    </a:schemeClr>
                  </a:solidFill>
                  <a:latin typeface="微软雅黑"/>
                  <a:ea typeface="微软雅黑"/>
                </a:rPr>
                <a:t>Pycharm</a:t>
              </a:r>
              <a:r>
                <a:rPr lang="zh-CN" altLang="en-US" sz="2000" kern="0" dirty="0">
                  <a:solidFill>
                    <a:schemeClr val="tx1">
                      <a:lumMod val="65000"/>
                      <a:lumOff val="35000"/>
                    </a:schemeClr>
                  </a:solidFill>
                  <a:latin typeface="微软雅黑"/>
                  <a:ea typeface="微软雅黑"/>
                </a:rPr>
                <a:t>，并进行基本的配置和项目创建</a:t>
              </a:r>
            </a:p>
          </p:txBody>
        </p:sp>
      </p:grpSp>
      <p:sp>
        <p:nvSpPr>
          <p:cNvPr id="16" name="标题 1">
            <a:extLst>
              <a:ext uri="{FF2B5EF4-FFF2-40B4-BE49-F238E27FC236}">
                <a16:creationId xmlns:a16="http://schemas.microsoft.com/office/drawing/2014/main" id="{6209CE81-C44E-5B36-0AFB-62E40DFAC5C3}"/>
              </a:ext>
            </a:extLst>
          </p:cNvPr>
          <p:cNvSpPr>
            <a:spLocks noChangeArrowheads="1"/>
          </p:cNvSpPr>
          <p:nvPr/>
        </p:nvSpPr>
        <p:spPr bwMode="auto">
          <a:xfrm>
            <a:off x="1821657" y="256591"/>
            <a:ext cx="2392124" cy="707886"/>
          </a:xfrm>
          <a:prstGeom prst="rect">
            <a:avLst/>
          </a:prstGeom>
          <a:noFill/>
          <a:effectLst>
            <a:reflection blurRad="6350" stA="50000" endA="300" endPos="38500" dist="50800" dir="5400000" sy="-100000" algn="bl" rotWithShape="0"/>
          </a:effectLst>
          <a:extLst>
            <a:ext uri="{909E8E84-426E-40dd-AFC4-6F175D3DCCD1}"/>
            <a:ext uri="{91240B29-F687-4f45-9708-019B960494DF}"/>
          </a:extLst>
        </p:spPr>
        <p:txBody>
          <a:bodyPr wrap="square">
            <a:spAutoFit/>
          </a:bodyPr>
          <a:lstStyle/>
          <a:p>
            <a:pPr eaLnBrk="1" fontAlgn="auto" hangingPunct="1">
              <a:spcBef>
                <a:spcPts val="0"/>
              </a:spcBef>
              <a:spcAft>
                <a:spcPts val="0"/>
              </a:spcAft>
              <a:defRPr/>
            </a:pPr>
            <a:r>
              <a:rPr lang="zh-CN" altLang="en-US" sz="4000" dirty="0">
                <a:solidFill>
                  <a:srgbClr val="1353A2"/>
                </a:solidFill>
                <a:latin typeface="微软雅黑" pitchFamily="34" charset="-122"/>
                <a:ea typeface="微软雅黑" pitchFamily="34" charset="-122"/>
                <a:sym typeface="宋体" charset="0"/>
              </a:rPr>
              <a:t>任务</a:t>
            </a:r>
            <a:r>
              <a:rPr kumimoji="0" lang="zh-CN" altLang="en-US" sz="4000" dirty="0">
                <a:solidFill>
                  <a:srgbClr val="1353A2"/>
                </a:solidFill>
                <a:latin typeface="微软雅黑" pitchFamily="34" charset="-122"/>
                <a:ea typeface="微软雅黑" pitchFamily="34" charset="-122"/>
                <a:sym typeface="宋体" charset="0"/>
              </a:rPr>
              <a:t>目标</a:t>
            </a:r>
          </a:p>
        </p:txBody>
      </p:sp>
    </p:spTree>
    <p:extLst>
      <p:ext uri="{BB962C8B-B14F-4D97-AF65-F5344CB8AC3E}">
        <p14:creationId xmlns:p14="http://schemas.microsoft.com/office/powerpoint/2010/main" val="3386231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26" presetClass="emph" presetSubtype="0" fill="hold" nodeType="withEffect">
                                  <p:stCondLst>
                                    <p:cond delay="0"/>
                                  </p:stCondLst>
                                  <p:childTnLst>
                                    <p:animEffect transition="out" filter="fade">
                                      <p:cBhvr>
                                        <p:cTn id="28" dur="500" tmFilter="0, 0; .2, .5; .8, .5; 1, 0"/>
                                        <p:tgtEl>
                                          <p:spTgt spid="16"/>
                                        </p:tgtEl>
                                      </p:cBhvr>
                                    </p:animEffect>
                                    <p:animScale>
                                      <p:cBhvr>
                                        <p:cTn id="29"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任务总结</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407967" y="1916821"/>
            <a:ext cx="9572923" cy="2601546"/>
          </a:xfrm>
          <a:prstGeom prst="rect">
            <a:avLst/>
          </a:prstGeom>
          <a:noFill/>
        </p:spPr>
        <p:txBody>
          <a:bodyPr wrap="square">
            <a:spAutoFit/>
          </a:bodyPr>
          <a:lstStyle/>
          <a:p>
            <a:pPr indent="266700" algn="just">
              <a:lnSpc>
                <a:spcPct val="150000"/>
              </a:lnSpc>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本任务介绍了</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开发环境的搭建方法，包括</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解释器的下载与安装，以及常用的第三方集成开发环境</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PyCharm</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的下载与安装。通过案例实践，掌握分别使用</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解释器和</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PyCharm</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编辑并运行</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程序的方法。</a:t>
            </a:r>
            <a:endPar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8859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a:t>
            </a:r>
            <a:r>
              <a:rPr lang="zh-CN" altLang="en-US" sz="4000" dirty="0">
                <a:solidFill>
                  <a:srgbClr val="1353A2"/>
                </a:solidFill>
                <a:latin typeface="微软雅黑" pitchFamily="34" charset="-122"/>
                <a:ea typeface="微软雅黑" pitchFamily="34" charset="-122"/>
              </a:rPr>
              <a:t>评价</a:t>
            </a:r>
            <a:endParaRPr kumimoji="0"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986520" y="2024467"/>
            <a:ext cx="10023858" cy="2832378"/>
          </a:xfrm>
          <a:prstGeom prst="rect">
            <a:avLst/>
          </a:prstGeom>
          <a:noFill/>
        </p:spPr>
        <p:txBody>
          <a:bodyPr wrap="square">
            <a:spAutoFit/>
          </a:bodyPr>
          <a:lstStyle/>
          <a:p>
            <a:pPr marL="800100" lvl="1" indent="-342900" algn="just">
              <a:lnSpc>
                <a:spcPct val="150000"/>
              </a:lnSpc>
              <a:buFont typeface="Wingdings" panose="05000000000000000000" pitchFamily="2" charset="2"/>
              <a:buChar char="Ø"/>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本任务提供了</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开发环境的选择指导，帮助初学者在</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环境下快速开启编程学习和实践。</a:t>
            </a:r>
            <a:endPar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800100" lvl="1" indent="-342900" algn="just">
              <a:lnSpc>
                <a:spcPct val="150000"/>
              </a:lnSpc>
              <a:buFont typeface="Wingdings" panose="05000000000000000000" pitchFamily="2" charset="2"/>
              <a:buChar char="Ø"/>
            </a:pPr>
            <a:endParaRPr kumimoji="1"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marL="800100" lvl="1" indent="-342900" algn="just">
              <a:lnSpc>
                <a:spcPct val="150000"/>
              </a:lnSpc>
              <a:buFont typeface="Wingdings" panose="05000000000000000000" pitchFamily="2" charset="2"/>
              <a:buChar char="Ø"/>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通过案例实践，进一步巩固</a:t>
            </a: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Python</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语法和基本编程概念的应用，为后续任务的学习打下坚实基础。</a:t>
            </a:r>
          </a:p>
        </p:txBody>
      </p:sp>
    </p:spTree>
    <p:extLst>
      <p:ext uri="{BB962C8B-B14F-4D97-AF65-F5344CB8AC3E}">
        <p14:creationId xmlns:p14="http://schemas.microsoft.com/office/powerpoint/2010/main" val="73697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B02CF2-0850-4A95-8652-0797702CA64E}"/>
              </a:ext>
            </a:extLst>
          </p:cNvPr>
          <p:cNvSpPr txBox="1">
            <a:spLocks/>
          </p:cNvSpPr>
          <p:nvPr/>
        </p:nvSpPr>
        <p:spPr>
          <a:xfrm>
            <a:off x="3803716" y="2678750"/>
            <a:ext cx="4897224" cy="872798"/>
          </a:xfrm>
          <a:prstGeom prst="rect">
            <a:avLst/>
          </a:prstGeom>
        </p:spPr>
        <p:txBody>
          <a:bodyPr vert="horz" lIns="91440" tIns="45720" rIns="91440" bIns="45720" rtlCol="0" anchor="ctr">
            <a:normAutofit fontScale="92500" lnSpcReduction="1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l"/>
            <a:r>
              <a:rPr lang="en-US" altLang="zh-CN" sz="7200" b="1" dirty="0">
                <a:solidFill>
                  <a:schemeClr val="bg1"/>
                </a:solidFill>
              </a:rPr>
              <a:t>THANK YOU</a:t>
            </a:r>
            <a:endParaRPr lang="zh-CN" altLang="en-US" sz="7200" b="1" dirty="0">
              <a:solidFill>
                <a:schemeClr val="bg1"/>
              </a:solidFill>
            </a:endParaRPr>
          </a:p>
        </p:txBody>
      </p:sp>
    </p:spTree>
    <p:extLst>
      <p:ext uri="{BB962C8B-B14F-4D97-AF65-F5344CB8AC3E}">
        <p14:creationId xmlns:p14="http://schemas.microsoft.com/office/powerpoint/2010/main" val="566269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
        <p:nvSpPr>
          <p:cNvPr id="16389" name="矩形 7">
            <a:extLst>
              <a:ext uri="{FF2B5EF4-FFF2-40B4-BE49-F238E27FC236}">
                <a16:creationId xmlns:a16="http://schemas.microsoft.com/office/drawing/2014/main" id="{B81387BF-75D9-4676-8BBB-D13D7BC50657}"/>
              </a:ext>
            </a:extLst>
          </p:cNvPr>
          <p:cNvSpPr>
            <a:spLocks noChangeArrowheads="1"/>
          </p:cNvSpPr>
          <p:nvPr/>
        </p:nvSpPr>
        <p:spPr bwMode="auto">
          <a:xfrm>
            <a:off x="1203449" y="2519932"/>
            <a:ext cx="9785101" cy="24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30000"/>
              </a:lnSpc>
              <a:spcBef>
                <a:spcPct val="0"/>
              </a:spcBef>
              <a:buFontTx/>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    校园一卡通系统是一种方便学生在校园内进行消费、管理个人信息和实现多种功能的集成一卡解决方案。通过一卡通系统，学生可以方便地进行充值、消费、查询个人信息等操作，同时，管理员也可以通过管理端对卡片进行管理和监控。本项目旨在设计和开发一个功能完善、易于使用的校园一卡通系统，满足学生和管理员的需求。</a:t>
            </a:r>
          </a:p>
        </p:txBody>
      </p:sp>
    </p:spTree>
    <p:extLst>
      <p:ext uri="{BB962C8B-B14F-4D97-AF65-F5344CB8AC3E}">
        <p14:creationId xmlns:p14="http://schemas.microsoft.com/office/powerpoint/2010/main" val="453171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F63EEEA2-C72B-0430-F960-67C36CCFE2D7}"/>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5" name="矩形 7">
            <a:extLst>
              <a:ext uri="{FF2B5EF4-FFF2-40B4-BE49-F238E27FC236}">
                <a16:creationId xmlns:a16="http://schemas.microsoft.com/office/drawing/2014/main" id="{816D3BBB-BC72-8A41-2609-1FBE63E7FAB4}"/>
              </a:ext>
            </a:extLst>
          </p:cNvPr>
          <p:cNvSpPr>
            <a:spLocks noChangeArrowheads="1"/>
          </p:cNvSpPr>
          <p:nvPr/>
        </p:nvSpPr>
        <p:spPr bwMode="auto">
          <a:xfrm>
            <a:off x="1063874" y="2336362"/>
            <a:ext cx="9899401" cy="148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   校园一卡通系统分为学生端和管理端两个主要功能模块。学生端提供给学生使用，用于查询个人信息、充值、消费等操作；管理端提供给管理员使用，用于卡片管理、重置密码、禁用卡片等操作。具体包括：</a:t>
            </a:r>
          </a:p>
        </p:txBody>
      </p:sp>
      <p:sp>
        <p:nvSpPr>
          <p:cNvPr id="7" name="文本框 6">
            <a:extLst>
              <a:ext uri="{FF2B5EF4-FFF2-40B4-BE49-F238E27FC236}">
                <a16:creationId xmlns:a16="http://schemas.microsoft.com/office/drawing/2014/main" id="{8EFF6F8C-6CE9-0BCC-394D-E95021F8F562}"/>
              </a:ext>
            </a:extLst>
          </p:cNvPr>
          <p:cNvSpPr txBox="1"/>
          <p:nvPr/>
        </p:nvSpPr>
        <p:spPr>
          <a:xfrm>
            <a:off x="1398354" y="4192182"/>
            <a:ext cx="9117246" cy="1704441"/>
          </a:xfrm>
          <a:prstGeom prst="rect">
            <a:avLst/>
          </a:prstGeom>
          <a:noFill/>
        </p:spPr>
        <p:txBody>
          <a:bodyPr wrap="square">
            <a:spAutoFit/>
          </a:bodyPr>
          <a:lstStyle/>
          <a:p>
            <a:pPr marL="342900" lvl="0" indent="-342900" algn="just">
              <a:lnSpc>
                <a:spcPts val="3200"/>
              </a:lnSpc>
              <a:buFont typeface="Wingdings" panose="05000000000000000000" pitchFamily="2" charset="2"/>
              <a:buChar char=""/>
            </a:pPr>
            <a:r>
              <a:rPr kumimoji="1"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提供学生端功能：个人信息查询、修改密码、充值、消费、报停、复通等。</a:t>
            </a:r>
          </a:p>
          <a:p>
            <a:pPr marL="342900" lvl="0" indent="-342900" algn="just">
              <a:lnSpc>
                <a:spcPts val="3200"/>
              </a:lnSpc>
              <a:buFont typeface="Wingdings" panose="05000000000000000000" pitchFamily="2" charset="2"/>
              <a:buChar char=""/>
            </a:pPr>
            <a:r>
              <a:rPr kumimoji="1"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提供管理端功能：开卡、卡片查询、重置密码、禁用卡片、解锁卡片、销卡等。</a:t>
            </a:r>
          </a:p>
        </p:txBody>
      </p:sp>
      <p:sp>
        <p:nvSpPr>
          <p:cNvPr id="8" name="矩形 2">
            <a:extLst>
              <a:ext uri="{FF2B5EF4-FFF2-40B4-BE49-F238E27FC236}">
                <a16:creationId xmlns:a16="http://schemas.microsoft.com/office/drawing/2014/main" id="{C316BADA-38DD-99E2-FD4A-21D5E261D881}"/>
              </a:ext>
            </a:extLst>
          </p:cNvPr>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45978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322888" y="1307221"/>
            <a:ext cx="9546224" cy="2027606"/>
          </a:xfrm>
          <a:prstGeom prst="rect">
            <a:avLst/>
          </a:prstGeom>
          <a:noFill/>
        </p:spPr>
        <p:txBody>
          <a:bodyPr wrap="square">
            <a:spAutoFit/>
          </a:bodyPr>
          <a:lstStyle/>
          <a:p>
            <a:pPr indent="266700" algn="just">
              <a:lnSpc>
                <a:spcPct val="150000"/>
              </a:lnSpc>
            </a:pPr>
            <a:r>
              <a:rPr kumimoji="1" lang="zh-CN" altLang="zh-CN" sz="3200" dirty="0">
                <a:solidFill>
                  <a:schemeClr val="tx1">
                    <a:lumMod val="65000"/>
                    <a:lumOff val="35000"/>
                  </a:schemeClr>
                </a:solidFill>
                <a:latin typeface="微软雅黑" panose="020B0503020204020204" pitchFamily="34" charset="-122"/>
                <a:ea typeface="微软雅黑" panose="020B0503020204020204" pitchFamily="34" charset="-122"/>
              </a:rPr>
              <a:t>为方便教学和实现，本教材将根据项目具体功能划分为以下几个子任务</a:t>
            </a:r>
            <a:r>
              <a:rPr kumimoji="1"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a:t>
            </a:r>
            <a:endParaRPr kumimoji="1"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266700" algn="just">
              <a:lnSpc>
                <a:spcPts val="4000"/>
              </a:lnSpc>
            </a:pPr>
            <a:endPar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F58ED2A9-C50B-F624-96F9-13CD43B360CD}"/>
              </a:ext>
            </a:extLst>
          </p:cNvPr>
          <p:cNvSpPr txBox="1"/>
          <p:nvPr/>
        </p:nvSpPr>
        <p:spPr>
          <a:xfrm>
            <a:off x="1561658" y="2916946"/>
            <a:ext cx="7812674" cy="3281796"/>
          </a:xfrm>
          <a:prstGeom prst="rect">
            <a:avLst/>
          </a:prstGeom>
          <a:noFill/>
        </p:spPr>
        <p:txBody>
          <a:bodyPr wrap="square">
            <a:spAutoFit/>
          </a:bodyPr>
          <a:lstStyle/>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任务一：</a:t>
            </a:r>
            <a:r>
              <a:rPr kumimoji="1" lang="en-US" altLang="zh-CN" sz="2400" dirty="0">
                <a:solidFill>
                  <a:schemeClr val="tx1">
                    <a:lumMod val="50000"/>
                    <a:lumOff val="50000"/>
                  </a:schemeClr>
                </a:solidFill>
                <a:latin typeface="微软雅黑" panose="020B0503020204020204" pitchFamily="34" charset="-122"/>
                <a:ea typeface="微软雅黑" panose="020B0503020204020204" pitchFamily="34" charset="-122"/>
              </a:rPr>
              <a:t>Python</a:t>
            </a: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开发环境配置</a:t>
            </a:r>
          </a:p>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任务二：设计一卡通系统用户菜单</a:t>
            </a:r>
          </a:p>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任务三：一卡通系统功能模块的设计与实现</a:t>
            </a:r>
          </a:p>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任务四：校园一卡通系统用户管理模块</a:t>
            </a:r>
          </a:p>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任务五：校园一卡通系统管理员功能封装</a:t>
            </a:r>
          </a:p>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任务六</a:t>
            </a:r>
            <a:r>
              <a:rPr kumimoji="1" lang="en-US" altLang="zh-CN" sz="2400" dirty="0">
                <a:solidFill>
                  <a:schemeClr val="tx1">
                    <a:lumMod val="50000"/>
                    <a:lumOff val="50000"/>
                  </a:schemeClr>
                </a:solidFill>
                <a:latin typeface="微软雅黑" panose="020B0503020204020204" pitchFamily="34" charset="-122"/>
                <a:ea typeface="微软雅黑" panose="020B0503020204020204" pitchFamily="34" charset="-122"/>
              </a:rPr>
              <a:t>	</a:t>
            </a: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使用面向对象实现校园一卡通系统功能</a:t>
            </a:r>
          </a:p>
          <a:p>
            <a:pPr marL="800100" lvl="1" indent="-342900" algn="just">
              <a:lnSpc>
                <a:spcPts val="3600"/>
              </a:lnSpc>
              <a:buFont typeface="Wingdings" panose="05000000000000000000" pitchFamily="2" charset="2"/>
              <a:buChar char="Ø"/>
            </a:pP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任务七</a:t>
            </a:r>
            <a:r>
              <a:rPr kumimoji="1" lang="en-US" altLang="zh-CN" sz="2400" dirty="0">
                <a:solidFill>
                  <a:schemeClr val="tx1">
                    <a:lumMod val="50000"/>
                    <a:lumOff val="50000"/>
                  </a:schemeClr>
                </a:solidFill>
                <a:latin typeface="微软雅黑" panose="020B0503020204020204" pitchFamily="34" charset="-122"/>
                <a:ea typeface="微软雅黑" panose="020B0503020204020204" pitchFamily="34" charset="-122"/>
              </a:rPr>
              <a:t>	</a:t>
            </a:r>
            <a:r>
              <a:rPr kumimoji="1" lang="zh-CN" altLang="zh-CN" sz="2400" dirty="0">
                <a:solidFill>
                  <a:schemeClr val="tx1">
                    <a:lumMod val="50000"/>
                    <a:lumOff val="50000"/>
                  </a:schemeClr>
                </a:solidFill>
                <a:latin typeface="微软雅黑" panose="020B0503020204020204" pitchFamily="34" charset="-122"/>
                <a:ea typeface="微软雅黑" panose="020B0503020204020204" pitchFamily="34" charset="-122"/>
              </a:rPr>
              <a:t>校园一卡通系统信息存储</a:t>
            </a:r>
          </a:p>
        </p:txBody>
      </p:sp>
    </p:spTree>
    <p:extLst>
      <p:ext uri="{BB962C8B-B14F-4D97-AF65-F5344CB8AC3E}">
        <p14:creationId xmlns:p14="http://schemas.microsoft.com/office/powerpoint/2010/main" val="2860691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7">
            <a:extLst>
              <a:ext uri="{FF2B5EF4-FFF2-40B4-BE49-F238E27FC236}">
                <a16:creationId xmlns:a16="http://schemas.microsoft.com/office/drawing/2014/main" id="{9B378B4F-D64F-47F5-4C6F-1E20C0E44769}"/>
              </a:ext>
            </a:extLst>
          </p:cNvPr>
          <p:cNvSpPr/>
          <p:nvPr/>
        </p:nvSpPr>
        <p:spPr bwMode="auto">
          <a:xfrm>
            <a:off x="5088544" y="3724308"/>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14" name="对角圆角矩形 7">
            <a:extLst>
              <a:ext uri="{FF2B5EF4-FFF2-40B4-BE49-F238E27FC236}">
                <a16:creationId xmlns:a16="http://schemas.microsoft.com/office/drawing/2014/main" id="{895A1362-0186-402B-83D2-C8DF89020B4C}"/>
              </a:ext>
            </a:extLst>
          </p:cNvPr>
          <p:cNvSpPr/>
          <p:nvPr/>
        </p:nvSpPr>
        <p:spPr bwMode="auto">
          <a:xfrm>
            <a:off x="5088544" y="1675606"/>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6" name="TextBox 1">
            <a:extLst>
              <a:ext uri="{FF2B5EF4-FFF2-40B4-BE49-F238E27FC236}">
                <a16:creationId xmlns:a16="http://schemas.microsoft.com/office/drawing/2014/main" id="{F4D2FD06-7EB3-4BAE-90E2-4D0493C54CDD}"/>
              </a:ext>
            </a:extLst>
          </p:cNvPr>
          <p:cNvSpPr txBox="1"/>
          <p:nvPr/>
        </p:nvSpPr>
        <p:spPr>
          <a:xfrm>
            <a:off x="1900777" y="240815"/>
            <a:ext cx="2983896"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知识储备</a:t>
            </a:r>
          </a:p>
        </p:txBody>
      </p:sp>
      <p:pic>
        <p:nvPicPr>
          <p:cNvPr id="8" name="图片 18">
            <a:extLst>
              <a:ext uri="{FF2B5EF4-FFF2-40B4-BE49-F238E27FC236}">
                <a16:creationId xmlns:a16="http://schemas.microsoft.com/office/drawing/2014/main" id="{8DECB705-F97C-456F-BA91-07F240DD06B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39911" y="1638300"/>
            <a:ext cx="3157538"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6">
            <a:extLst>
              <a:ext uri="{FF2B5EF4-FFF2-40B4-BE49-F238E27FC236}">
                <a16:creationId xmlns:a16="http://schemas.microsoft.com/office/drawing/2014/main" id="{903531BE-4081-4E64-AFF4-10F480EF760B}"/>
              </a:ext>
            </a:extLst>
          </p:cNvPr>
          <p:cNvSpPr txBox="1"/>
          <p:nvPr/>
        </p:nvSpPr>
        <p:spPr>
          <a:xfrm>
            <a:off x="5259995" y="1784350"/>
            <a:ext cx="3832225" cy="430213"/>
          </a:xfrm>
          <a:prstGeom prst="rect">
            <a:avLst/>
          </a:prstGeom>
          <a:noFill/>
        </p:spPr>
        <p:txBody>
          <a:bodyPr lIns="0" tIns="0" rIns="0" bIns="0" anchor="ctr">
            <a:spAutoFit/>
          </a:bodyPr>
          <a:lstStyle/>
          <a:p>
            <a:pPr eaLnBrk="1" fontAlgn="auto" hangingPunct="1">
              <a:spcBef>
                <a:spcPts val="0"/>
              </a:spcBef>
              <a:spcAft>
                <a:spcPts val="0"/>
              </a:spcAft>
              <a:defRPr/>
            </a:pPr>
            <a:r>
              <a:rPr lang="en-US" altLang="zh-CN" sz="2800" dirty="0">
                <a:solidFill>
                  <a:schemeClr val="bg1"/>
                </a:solidFill>
                <a:latin typeface="Impact" pitchFamily="34" charset="0"/>
                <a:ea typeface="微软雅黑" pitchFamily="34" charset="-122"/>
              </a:rPr>
              <a:t>1.</a:t>
            </a:r>
            <a:r>
              <a:rPr kumimoji="0" lang="en-US" altLang="zh-CN" sz="2800" dirty="0">
                <a:solidFill>
                  <a:schemeClr val="bg1"/>
                </a:solidFill>
                <a:latin typeface="Impact" pitchFamily="34" charset="0"/>
                <a:ea typeface="微软雅黑" pitchFamily="34" charset="-122"/>
              </a:rPr>
              <a:t>1    Python</a:t>
            </a:r>
            <a:r>
              <a:rPr kumimoji="0" lang="zh-CN" altLang="en-US" sz="2800" dirty="0">
                <a:solidFill>
                  <a:schemeClr val="bg1"/>
                </a:solidFill>
                <a:latin typeface="Impact" pitchFamily="34" charset="0"/>
                <a:ea typeface="微软雅黑" pitchFamily="34" charset="-122"/>
              </a:rPr>
              <a:t>语言概述</a:t>
            </a:r>
            <a:endParaRPr kumimoji="0" lang="zh-CN" altLang="en-US" sz="2800" dirty="0">
              <a:solidFill>
                <a:schemeClr val="bg1"/>
              </a:solidFill>
              <a:latin typeface="微软雅黑" pitchFamily="34" charset="-122"/>
              <a:ea typeface="微软雅黑" pitchFamily="34" charset="-122"/>
            </a:endParaRPr>
          </a:p>
        </p:txBody>
      </p:sp>
      <p:sp>
        <p:nvSpPr>
          <p:cNvPr id="10" name="TextBox 10">
            <a:extLst>
              <a:ext uri="{FF2B5EF4-FFF2-40B4-BE49-F238E27FC236}">
                <a16:creationId xmlns:a16="http://schemas.microsoft.com/office/drawing/2014/main" id="{153B41D7-CED0-4C07-894E-B08AC9FDBB04}"/>
              </a:ext>
            </a:extLst>
          </p:cNvPr>
          <p:cNvSpPr txBox="1"/>
          <p:nvPr/>
        </p:nvSpPr>
        <p:spPr>
          <a:xfrm>
            <a:off x="5259995" y="2502969"/>
            <a:ext cx="4175125" cy="430887"/>
          </a:xfrm>
          <a:prstGeom prst="rect">
            <a:avLst/>
          </a:prstGeom>
          <a:noFill/>
        </p:spPr>
        <p:txBody>
          <a:bodyPr wrap="square" lIns="0" tIns="0" rIns="0" bIns="0" anchor="ctr">
            <a:spAutoFit/>
          </a:bodyPr>
          <a:lstStyle/>
          <a:p>
            <a:pPr eaLnBrk="1" fontAlgn="auto" hangingPunct="1">
              <a:spcBef>
                <a:spcPts val="0"/>
              </a:spcBef>
              <a:spcAft>
                <a:spcPts val="0"/>
              </a:spcAft>
              <a:defRPr/>
            </a:pPr>
            <a:r>
              <a:rPr kumimoji="0" lang="en-US" altLang="zh-CN" sz="2800" dirty="0">
                <a:solidFill>
                  <a:schemeClr val="tx1">
                    <a:lumMod val="65000"/>
                    <a:lumOff val="35000"/>
                  </a:schemeClr>
                </a:solidFill>
                <a:latin typeface="Impact" pitchFamily="34" charset="0"/>
                <a:ea typeface="微软雅黑" pitchFamily="34" charset="-122"/>
              </a:rPr>
              <a:t>1.1.1  Python</a:t>
            </a:r>
            <a:r>
              <a:rPr kumimoji="0" lang="zh-CN" altLang="en-US" sz="2800" dirty="0">
                <a:solidFill>
                  <a:schemeClr val="tx1">
                    <a:lumMod val="65000"/>
                    <a:lumOff val="35000"/>
                  </a:schemeClr>
                </a:solidFill>
                <a:latin typeface="Impact" pitchFamily="34" charset="0"/>
                <a:ea typeface="微软雅黑" pitchFamily="34" charset="-122"/>
              </a:rPr>
              <a:t>语言发展史</a:t>
            </a:r>
            <a:endParaRPr kumimoji="0" lang="zh-CN" altLang="en-US" sz="2800" dirty="0">
              <a:solidFill>
                <a:schemeClr val="tx1">
                  <a:lumMod val="65000"/>
                  <a:lumOff val="35000"/>
                </a:schemeClr>
              </a:solidFill>
              <a:latin typeface="微软雅黑" pitchFamily="34" charset="-122"/>
              <a:ea typeface="微软雅黑" pitchFamily="34" charset="-122"/>
            </a:endParaRPr>
          </a:p>
        </p:txBody>
      </p:sp>
      <p:sp>
        <p:nvSpPr>
          <p:cNvPr id="15" name="TextBox 10">
            <a:extLst>
              <a:ext uri="{FF2B5EF4-FFF2-40B4-BE49-F238E27FC236}">
                <a16:creationId xmlns:a16="http://schemas.microsoft.com/office/drawing/2014/main" id="{4F90A3B6-6634-49B2-B11F-60A32FE8BBB3}"/>
              </a:ext>
            </a:extLst>
          </p:cNvPr>
          <p:cNvSpPr txBox="1">
            <a:spLocks noChangeArrowheads="1"/>
          </p:cNvSpPr>
          <p:nvPr/>
        </p:nvSpPr>
        <p:spPr bwMode="auto">
          <a:xfrm>
            <a:off x="5275870" y="5099165"/>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1.2.2 </a:t>
            </a:r>
            <a:r>
              <a:rPr kumimoji="0" lang="en-US" altLang="en-US" dirty="0" err="1">
                <a:solidFill>
                  <a:srgbClr val="595959"/>
                </a:solidFill>
                <a:latin typeface="Impact" panose="020B0806030902050204" pitchFamily="34" charset="0"/>
                <a:ea typeface="微软雅黑" panose="020B0503020204020204" pitchFamily="34" charset="-122"/>
              </a:rPr>
              <a:t>集成</a:t>
            </a:r>
            <a:r>
              <a:rPr kumimoji="0" lang="zh-CN" altLang="en-US" dirty="0">
                <a:solidFill>
                  <a:srgbClr val="595959"/>
                </a:solidFill>
                <a:latin typeface="Impact" panose="020B0806030902050204" pitchFamily="34" charset="0"/>
                <a:ea typeface="微软雅黑" panose="020B0503020204020204" pitchFamily="34" charset="-122"/>
              </a:rPr>
              <a:t>开发环境</a:t>
            </a:r>
            <a:r>
              <a:rPr kumimoji="0" lang="zh-CN" altLang="zh-CN" dirty="0">
                <a:solidFill>
                  <a:srgbClr val="595959"/>
                </a:solidFill>
                <a:latin typeface="Impact" panose="020B0806030902050204" pitchFamily="34" charset="0"/>
                <a:ea typeface="微软雅黑" panose="020B0503020204020204" pitchFamily="34" charset="-122"/>
              </a:rPr>
              <a:t>-</a:t>
            </a:r>
            <a:r>
              <a:rPr kumimoji="0" lang="en-US" altLang="zh-CN" dirty="0">
                <a:solidFill>
                  <a:srgbClr val="595959"/>
                </a:solidFill>
                <a:latin typeface="Impact" panose="020B0806030902050204" pitchFamily="34" charset="0"/>
                <a:ea typeface="微软雅黑" panose="020B0503020204020204" pitchFamily="34" charset="-122"/>
              </a:rPr>
              <a:t>PyCharm</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16" name="TextBox 11">
            <a:extLst>
              <a:ext uri="{FF2B5EF4-FFF2-40B4-BE49-F238E27FC236}">
                <a16:creationId xmlns:a16="http://schemas.microsoft.com/office/drawing/2014/main" id="{FA4EE7D6-3438-4BF3-B2D6-96968B37E2BB}"/>
              </a:ext>
            </a:extLst>
          </p:cNvPr>
          <p:cNvSpPr txBox="1">
            <a:spLocks noChangeArrowheads="1"/>
          </p:cNvSpPr>
          <p:nvPr/>
        </p:nvSpPr>
        <p:spPr bwMode="auto">
          <a:xfrm>
            <a:off x="5199369" y="3885891"/>
            <a:ext cx="491648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sz="2800" dirty="0">
                <a:solidFill>
                  <a:schemeClr val="bg1"/>
                </a:solidFill>
                <a:latin typeface="Impact" pitchFamily="34" charset="0"/>
                <a:ea typeface="微软雅黑" pitchFamily="34" charset="-122"/>
              </a:rPr>
              <a:t>1.2    Python</a:t>
            </a:r>
            <a:r>
              <a:rPr kumimoji="0" lang="zh-CN" altLang="en-US" sz="2800" dirty="0">
                <a:solidFill>
                  <a:schemeClr val="bg1"/>
                </a:solidFill>
                <a:latin typeface="Impact" pitchFamily="34" charset="0"/>
                <a:ea typeface="微软雅黑" pitchFamily="34" charset="-122"/>
              </a:rPr>
              <a:t>开发环境介绍</a:t>
            </a:r>
            <a:endParaRPr kumimoji="0" lang="zh-CN" altLang="en-US" sz="2800" dirty="0">
              <a:solidFill>
                <a:schemeClr val="bg1"/>
              </a:solidFill>
              <a:latin typeface="微软雅黑" pitchFamily="34" charset="-122"/>
              <a:ea typeface="微软雅黑" pitchFamily="34" charset="-122"/>
            </a:endParaRPr>
          </a:p>
        </p:txBody>
      </p:sp>
      <p:sp>
        <p:nvSpPr>
          <p:cNvPr id="17" name="TextBox 11">
            <a:extLst>
              <a:ext uri="{FF2B5EF4-FFF2-40B4-BE49-F238E27FC236}">
                <a16:creationId xmlns:a16="http://schemas.microsoft.com/office/drawing/2014/main" id="{101154CF-44FC-4F32-8077-68AA0D75EF55}"/>
              </a:ext>
            </a:extLst>
          </p:cNvPr>
          <p:cNvSpPr txBox="1">
            <a:spLocks noChangeArrowheads="1"/>
          </p:cNvSpPr>
          <p:nvPr/>
        </p:nvSpPr>
        <p:spPr bwMode="auto">
          <a:xfrm>
            <a:off x="5275870" y="3128063"/>
            <a:ext cx="491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1.1.2 Python</a:t>
            </a:r>
            <a:r>
              <a:rPr kumimoji="0" lang="zh-CN" altLang="en-US" dirty="0">
                <a:solidFill>
                  <a:schemeClr val="tx1">
                    <a:lumMod val="65000"/>
                    <a:lumOff val="35000"/>
                  </a:schemeClr>
                </a:solidFill>
                <a:latin typeface="Impact" pitchFamily="34" charset="0"/>
                <a:ea typeface="微软雅黑" pitchFamily="34" charset="-122"/>
              </a:rPr>
              <a:t>的应用领域</a:t>
            </a:r>
          </a:p>
        </p:txBody>
      </p:sp>
      <p:sp>
        <p:nvSpPr>
          <p:cNvPr id="2" name="TextBox 10">
            <a:extLst>
              <a:ext uri="{FF2B5EF4-FFF2-40B4-BE49-F238E27FC236}">
                <a16:creationId xmlns:a16="http://schemas.microsoft.com/office/drawing/2014/main" id="{81BD41EE-0D2E-B4FD-C8A3-31092E05A723}"/>
              </a:ext>
            </a:extLst>
          </p:cNvPr>
          <p:cNvSpPr txBox="1">
            <a:spLocks noChangeArrowheads="1"/>
          </p:cNvSpPr>
          <p:nvPr/>
        </p:nvSpPr>
        <p:spPr bwMode="auto">
          <a:xfrm>
            <a:off x="5275870" y="4542515"/>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1.2.1 Python</a:t>
            </a:r>
            <a:r>
              <a:rPr kumimoji="0" lang="zh-CN" altLang="en-US" dirty="0">
                <a:solidFill>
                  <a:srgbClr val="595959"/>
                </a:solidFill>
                <a:latin typeface="Impact" panose="020B0806030902050204" pitchFamily="34" charset="0"/>
                <a:ea typeface="微软雅黑" panose="020B0503020204020204" pitchFamily="34" charset="-122"/>
              </a:rPr>
              <a:t>解释器</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0142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6E92C36-9339-E27C-6CD6-FBE39B25C3F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01471" y="1467003"/>
            <a:ext cx="5103813" cy="4462191"/>
          </a:xfrm>
          <a:prstGeom prst="rect">
            <a:avLst/>
          </a:prstGeom>
          <a:noFill/>
          <a:ln>
            <a:solidFill>
              <a:schemeClr val="bg1">
                <a:lumMod val="85000"/>
              </a:schemeClr>
            </a:solidFill>
          </a:ln>
        </p:spPr>
      </p:pic>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1.1 Python</a:t>
            </a:r>
            <a:r>
              <a:rPr kumimoji="0" lang="zh-CN" altLang="en-US" sz="4000" dirty="0">
                <a:solidFill>
                  <a:srgbClr val="1353A2"/>
                </a:solidFill>
                <a:latin typeface="微软雅黑" pitchFamily="34" charset="-122"/>
                <a:ea typeface="微软雅黑" pitchFamily="34" charset="-122"/>
              </a:rPr>
              <a:t>语言概述</a:t>
            </a:r>
          </a:p>
        </p:txBody>
      </p:sp>
      <p:sp>
        <p:nvSpPr>
          <p:cNvPr id="7" name="文本框 6">
            <a:extLst>
              <a:ext uri="{FF2B5EF4-FFF2-40B4-BE49-F238E27FC236}">
                <a16:creationId xmlns:a16="http://schemas.microsoft.com/office/drawing/2014/main" id="{7D1533FF-4F41-24C7-8080-E960128F78B2}"/>
              </a:ext>
            </a:extLst>
          </p:cNvPr>
          <p:cNvSpPr txBox="1"/>
          <p:nvPr/>
        </p:nvSpPr>
        <p:spPr>
          <a:xfrm>
            <a:off x="7345054" y="6121611"/>
            <a:ext cx="3617355" cy="369332"/>
          </a:xfrm>
          <a:prstGeom prst="rect">
            <a:avLst/>
          </a:prstGeom>
          <a:noFill/>
        </p:spPr>
        <p:txBody>
          <a:bodyPr wrap="square">
            <a:spAutoFit/>
          </a:bodyPr>
          <a:lstStyle/>
          <a:p>
            <a:r>
              <a:rPr lang="zh-CN" altLang="zh-CN" sz="1800" dirty="0">
                <a:solidFill>
                  <a:srgbClr val="000000"/>
                </a:solidFill>
                <a:effectLst/>
                <a:highlight>
                  <a:srgbClr val="FFFFFF"/>
                </a:highlight>
                <a:latin typeface="Times New Roman" panose="02020603050405020304" pitchFamily="18" charset="0"/>
                <a:ea typeface="宋体" panose="02010600030101010101" pitchFamily="2" charset="-122"/>
                <a:cs typeface="Tahoma" panose="020B0604030504040204" pitchFamily="34" charset="0"/>
              </a:rPr>
              <a:t>图</a:t>
            </a:r>
            <a:r>
              <a:rPr lang="en-US" altLang="zh-CN" sz="1800" dirty="0">
                <a:solidFill>
                  <a:srgbClr val="000000"/>
                </a:solidFill>
                <a:effectLst/>
                <a:highlight>
                  <a:srgbClr val="FFFFFF"/>
                </a:highlight>
                <a:latin typeface="Times New Roman" panose="02020603050405020304" pitchFamily="18" charset="0"/>
                <a:ea typeface="宋体" panose="02010600030101010101" pitchFamily="2" charset="-122"/>
                <a:cs typeface="Tahoma" panose="020B0604030504040204" pitchFamily="34" charset="0"/>
              </a:rPr>
              <a:t>1-1 2024</a:t>
            </a:r>
            <a:r>
              <a:rPr lang="zh-CN" altLang="zh-CN" sz="1800" dirty="0">
                <a:solidFill>
                  <a:srgbClr val="000000"/>
                </a:solidFill>
                <a:effectLst/>
                <a:highlight>
                  <a:srgbClr val="FFFFFF"/>
                </a:highlight>
                <a:latin typeface="Times New Roman" panose="02020603050405020304" pitchFamily="18" charset="0"/>
                <a:ea typeface="宋体" panose="02010600030101010101" pitchFamily="2" charset="-122"/>
                <a:cs typeface="Tahoma" panose="020B0604030504040204" pitchFamily="34" charset="0"/>
              </a:rPr>
              <a:t>年</a:t>
            </a:r>
            <a:r>
              <a:rPr lang="en-US" altLang="zh-CN" sz="1800" dirty="0">
                <a:solidFill>
                  <a:srgbClr val="000000"/>
                </a:solidFill>
                <a:effectLst/>
                <a:highlight>
                  <a:srgbClr val="FFFFFF"/>
                </a:highlight>
                <a:latin typeface="Times New Roman" panose="02020603050405020304" pitchFamily="18" charset="0"/>
                <a:ea typeface="宋体" panose="02010600030101010101" pitchFamily="2" charset="-122"/>
                <a:cs typeface="Tahoma" panose="020B0604030504040204" pitchFamily="34" charset="0"/>
              </a:rPr>
              <a:t>4</a:t>
            </a:r>
            <a:r>
              <a:rPr lang="zh-CN" altLang="zh-CN" sz="1800" dirty="0">
                <a:solidFill>
                  <a:srgbClr val="000000"/>
                </a:solidFill>
                <a:effectLst/>
                <a:highlight>
                  <a:srgbClr val="FFFFFF"/>
                </a:highlight>
                <a:latin typeface="Times New Roman" panose="02020603050405020304" pitchFamily="18" charset="0"/>
                <a:ea typeface="宋体" panose="02010600030101010101" pitchFamily="2" charset="-122"/>
                <a:cs typeface="Tahoma" panose="020B0604030504040204" pitchFamily="34" charset="0"/>
              </a:rPr>
              <a:t>月编程语言排行榜</a:t>
            </a:r>
            <a:endParaRPr lang="zh-CN" altLang="en-US" dirty="0"/>
          </a:p>
        </p:txBody>
      </p:sp>
      <p:sp>
        <p:nvSpPr>
          <p:cNvPr id="9" name="文本框 8">
            <a:extLst>
              <a:ext uri="{FF2B5EF4-FFF2-40B4-BE49-F238E27FC236}">
                <a16:creationId xmlns:a16="http://schemas.microsoft.com/office/drawing/2014/main" id="{781DEC5D-E996-A587-7923-F45C71C4D040}"/>
              </a:ext>
            </a:extLst>
          </p:cNvPr>
          <p:cNvSpPr txBox="1"/>
          <p:nvPr/>
        </p:nvSpPr>
        <p:spPr>
          <a:xfrm>
            <a:off x="793173" y="1467003"/>
            <a:ext cx="4651663" cy="4654608"/>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是一种高级编程语言，它结合了解释性、编译性、互动性和面向对象的特性。</a:t>
            </a:r>
            <a:endParaRPr lang="en-US" altLang="zh-CN" sz="2000" dirty="0">
              <a:solidFill>
                <a:schemeClr val="tx1">
                  <a:lumMod val="65000"/>
                  <a:lumOff val="35000"/>
                </a:schemeClr>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优雅、明确、简洁，清晰、干净、易读、</a:t>
            </a:r>
            <a:r>
              <a:rPr lang="zh-CN" altLang="zh-CN" sz="2000" dirty="0">
                <a:solidFill>
                  <a:schemeClr val="tx1">
                    <a:lumMod val="65000"/>
                    <a:lumOff val="35000"/>
                  </a:schemeClr>
                </a:solidFill>
                <a:latin typeface="微软雅黑" pitchFamily="34" charset="-122"/>
              </a:rPr>
              <a:t>语法</a:t>
            </a:r>
            <a:r>
              <a:rPr lang="zh-CN" altLang="zh-CN" sz="2000" dirty="0">
                <a:solidFill>
                  <a:schemeClr val="tx1">
                    <a:lumMod val="65000"/>
                    <a:lumOff val="35000"/>
                  </a:schemeClr>
                </a:solidFill>
                <a:latin typeface="微软雅黑" pitchFamily="34" charset="-122"/>
                <a:ea typeface="微软雅黑" pitchFamily="34" charset="-122"/>
              </a:rPr>
              <a:t>易维护。</a:t>
            </a:r>
            <a:endParaRPr lang="en-US" altLang="zh-CN" sz="2000" dirty="0">
              <a:solidFill>
                <a:schemeClr val="tx1">
                  <a:lumMod val="65000"/>
                  <a:lumOff val="35000"/>
                </a:schemeClr>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的编程方式简单直接，尤其适合初学者，它让编程者能够更专注于编程逻辑，而非繁琐的语法细节。</a:t>
            </a:r>
            <a:endParaRPr lang="en-US" altLang="zh-CN" sz="2000" dirty="0">
              <a:solidFill>
                <a:schemeClr val="tx1">
                  <a:lumMod val="65000"/>
                  <a:lumOff val="35000"/>
                </a:schemeClr>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2024</a:t>
            </a:r>
            <a:r>
              <a:rPr lang="zh-CN" altLang="zh-CN" sz="2000" dirty="0">
                <a:solidFill>
                  <a:schemeClr val="tx1">
                    <a:lumMod val="65000"/>
                    <a:lumOff val="35000"/>
                  </a:schemeClr>
                </a:solidFill>
                <a:latin typeface="微软雅黑" pitchFamily="34" charset="-122"/>
                <a:ea typeface="微软雅黑" pitchFamily="34" charset="-122"/>
              </a:rPr>
              <a:t>年</a:t>
            </a:r>
            <a:r>
              <a:rPr lang="en-US" altLang="zh-CN" sz="2000" dirty="0">
                <a:solidFill>
                  <a:schemeClr val="tx1">
                    <a:lumMod val="65000"/>
                    <a:lumOff val="35000"/>
                  </a:schemeClr>
                </a:solidFill>
                <a:latin typeface="微软雅黑" pitchFamily="34" charset="-122"/>
                <a:ea typeface="微软雅黑" pitchFamily="34" charset="-122"/>
              </a:rPr>
              <a:t>4</a:t>
            </a:r>
            <a:r>
              <a:rPr lang="zh-CN" altLang="zh-CN" sz="2000" dirty="0">
                <a:solidFill>
                  <a:schemeClr val="tx1">
                    <a:lumMod val="65000"/>
                    <a:lumOff val="35000"/>
                  </a:schemeClr>
                </a:solidFill>
                <a:latin typeface="微软雅黑" pitchFamily="34" charset="-122"/>
                <a:ea typeface="微软雅黑" pitchFamily="34" charset="-122"/>
              </a:rPr>
              <a:t>月的</a:t>
            </a:r>
            <a:r>
              <a:rPr lang="en-US" altLang="zh-CN" sz="2000" dirty="0">
                <a:solidFill>
                  <a:schemeClr val="tx1">
                    <a:lumMod val="65000"/>
                    <a:lumOff val="35000"/>
                  </a:schemeClr>
                </a:solidFill>
                <a:latin typeface="微软雅黑" pitchFamily="34" charset="-122"/>
                <a:ea typeface="微软雅黑" pitchFamily="34" charset="-122"/>
              </a:rPr>
              <a:t>TIOBE</a:t>
            </a:r>
            <a:r>
              <a:rPr lang="zh-CN" altLang="zh-CN" sz="2000" dirty="0">
                <a:solidFill>
                  <a:schemeClr val="tx1">
                    <a:lumMod val="65000"/>
                    <a:lumOff val="35000"/>
                  </a:schemeClr>
                </a:solidFill>
                <a:latin typeface="微软雅黑" pitchFamily="34" charset="-122"/>
                <a:ea typeface="微软雅黑" pitchFamily="34" charset="-122"/>
              </a:rPr>
              <a:t>编程排行榜，</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荣登榜首</a:t>
            </a:r>
            <a:r>
              <a:rPr lang="zh-CN" altLang="en-US" sz="20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57707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4776</TotalTime>
  <Words>2923</Words>
  <Application>Microsoft Office PowerPoint</Application>
  <PresentationFormat>宽屏</PresentationFormat>
  <Paragraphs>189</Paragraphs>
  <Slides>42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42</vt:i4>
      </vt:variant>
    </vt:vector>
  </HeadingPairs>
  <TitlesOfParts>
    <vt:vector size="56" baseType="lpstr">
      <vt:lpstr>等线</vt:lpstr>
      <vt:lpstr>华文楷体</vt:lpstr>
      <vt:lpstr>华文新魏</vt:lpstr>
      <vt:lpstr>微软雅黑</vt:lpstr>
      <vt:lpstr>Arial</vt:lpstr>
      <vt:lpstr>Calibri</vt:lpstr>
      <vt:lpstr>Consolas</vt:lpstr>
      <vt:lpstr>Impact</vt:lpstr>
      <vt:lpstr>Times New Roman</vt:lpstr>
      <vt:lpstr>Tw Cen MT</vt:lpstr>
      <vt:lpstr>Verdana</vt:lpstr>
      <vt:lpstr>Wingdings</vt:lpstr>
      <vt:lpstr>Wingdings 3</vt:lpstr>
      <vt:lpstr>积分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JING</dc:creator>
  <cp:lastModifiedBy>guojing</cp:lastModifiedBy>
  <cp:revision>177</cp:revision>
  <dcterms:created xsi:type="dcterms:W3CDTF">2021-09-14T07:41:00Z</dcterms:created>
  <dcterms:modified xsi:type="dcterms:W3CDTF">2024-09-01T13:09:43Z</dcterms:modified>
</cp:coreProperties>
</file>